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12F757-CACC-4F84-9488-C67D2D8BC96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DC91AD-A7AB-4F05-815D-0BC0B24D170F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ru-RU" sz="2000" b="0" dirty="0" smtClean="0">
              <a:solidFill>
                <a:schemeClr val="tx1"/>
              </a:solidFill>
              <a:latin typeface="Arial Black" pitchFamily="34" charset="0"/>
            </a:rPr>
            <a:t>ОСНОВНЫЙ ОКСИД</a:t>
          </a:r>
          <a:endParaRPr lang="ru-RU" sz="2000" b="0" dirty="0">
            <a:solidFill>
              <a:schemeClr val="tx1"/>
            </a:solidFill>
            <a:latin typeface="Arial Black" pitchFamily="34" charset="0"/>
          </a:endParaRPr>
        </a:p>
      </dgm:t>
    </dgm:pt>
    <dgm:pt modelId="{90E8507F-82D9-4621-B88B-1750EA78AAFE}" type="parTrans" cxnId="{8E5D2FC9-B685-474C-875B-BF5AAF175343}">
      <dgm:prSet/>
      <dgm:spPr/>
      <dgm:t>
        <a:bodyPr/>
        <a:lstStyle/>
        <a:p>
          <a:endParaRPr lang="ru-RU"/>
        </a:p>
      </dgm:t>
    </dgm:pt>
    <dgm:pt modelId="{8A6D5793-3F58-4847-930D-40FB08ED9BD8}" type="sibTrans" cxnId="{8E5D2FC9-B685-474C-875B-BF5AAF175343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E229082E-046E-405A-AA6C-FDA4EFD20462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dirty="0">
            <a:solidFill>
              <a:srgbClr val="FF0000"/>
            </a:solidFill>
            <a:latin typeface="Arial Black" pitchFamily="34" charset="0"/>
          </a:endParaRPr>
        </a:p>
      </dgm:t>
    </dgm:pt>
    <dgm:pt modelId="{5391F1FE-E2D9-416F-92CD-E4EBB124EE00}" type="parTrans" cxnId="{310BFEFA-D3CD-459B-A660-038EE64951AE}">
      <dgm:prSet/>
      <dgm:spPr/>
      <dgm:t>
        <a:bodyPr/>
        <a:lstStyle/>
        <a:p>
          <a:endParaRPr lang="ru-RU"/>
        </a:p>
      </dgm:t>
    </dgm:pt>
    <dgm:pt modelId="{F2899890-70D2-43A6-8405-5AB4D125AB19}" type="sibTrans" cxnId="{310BFEFA-D3CD-459B-A660-038EE64951AE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851B97E-D66F-4DC8-A97C-2E29192221E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r>
            <a:rPr lang="ru-RU" sz="3200" dirty="0" smtClean="0"/>
            <a:t> </a:t>
          </a:r>
          <a:endParaRPr lang="ru-RU" sz="3200" dirty="0"/>
        </a:p>
      </dgm:t>
    </dgm:pt>
    <dgm:pt modelId="{497260E4-2812-4DE0-BD0A-C423B2D37F3B}" type="parTrans" cxnId="{433F8FA1-B039-4A81-A2EF-88AB9DD9316A}">
      <dgm:prSet/>
      <dgm:spPr/>
      <dgm:t>
        <a:bodyPr/>
        <a:lstStyle/>
        <a:p>
          <a:endParaRPr lang="ru-RU"/>
        </a:p>
      </dgm:t>
    </dgm:pt>
    <dgm:pt modelId="{9EFFAD43-FBBF-4314-BA24-DE2A3748A7D8}" type="sibTrans" cxnId="{433F8FA1-B039-4A81-A2EF-88AB9DD9316A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236481E5-6B75-40AE-8C3F-1907ED7F613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ВОДА</a:t>
          </a:r>
          <a:endParaRPr lang="ru-RU" sz="24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CD95750C-1C39-4737-B104-261E5BA18F4C}" type="parTrans" cxnId="{CABF04BE-C925-46D3-9E88-2985575CDD6E}">
      <dgm:prSet/>
      <dgm:spPr/>
      <dgm:t>
        <a:bodyPr/>
        <a:lstStyle/>
        <a:p>
          <a:endParaRPr lang="ru-RU"/>
        </a:p>
      </dgm:t>
    </dgm:pt>
    <dgm:pt modelId="{C0FE2AD2-D95E-427B-B8DA-02FCF036C7FC}" type="sibTrans" cxnId="{CABF04BE-C925-46D3-9E88-2985575CDD6E}">
      <dgm:prSet/>
      <dgm:spPr/>
      <dgm:t>
        <a:bodyPr/>
        <a:lstStyle/>
        <a:p>
          <a:endParaRPr lang="ru-RU"/>
        </a:p>
      </dgm:t>
    </dgm:pt>
    <dgm:pt modelId="{0AE09ED0-5542-43C9-A5E6-BD32E67627CE}" type="pres">
      <dgm:prSet presAssocID="{AF12F757-CACC-4F84-9488-C67D2D8BC9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D151B-D3AF-464A-95B8-41B2B1F06529}" type="pres">
      <dgm:prSet presAssocID="{BDDC91AD-A7AB-4F05-815D-0BC0B24D170F}" presName="node" presStyleLbl="node1" presStyleIdx="0" presStyleCnt="4" custScaleX="125714" custLinFactX="-115242" custLinFactNeighborX="-200000" custLinFactNeighborY="-3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143AE-02DE-4918-8372-A93FBE4DF2C7}" type="pres">
      <dgm:prSet presAssocID="{8A6D5793-3F58-4847-930D-40FB08ED9BD8}" presName="sibTrans" presStyleLbl="sibTrans2D1" presStyleIdx="0" presStyleCnt="3" custScaleX="126508" custScaleY="96970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C2062A0-462E-421B-82EE-BC9851A5022C}" type="pres">
      <dgm:prSet presAssocID="{8A6D5793-3F58-4847-930D-40FB08ED9BD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717DC67-6CC1-4CA3-9FC9-BF17363AD48C}" type="pres">
      <dgm:prSet presAssocID="{E229082E-046E-405A-AA6C-FDA4EFD20462}" presName="node" presStyleLbl="node1" presStyleIdx="1" presStyleCnt="4" custScaleX="121319" custLinFactNeighborX="-21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60160-4D69-443C-8316-0F5A98360469}" type="pres">
      <dgm:prSet presAssocID="{F2899890-70D2-43A6-8405-5AB4D125AB19}" presName="sibTrans" presStyleLbl="sibTrans2D1" presStyleIdx="1" presStyleCnt="3" custScaleX="101903" custScaleY="67156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46B4B7D1-7EE0-490C-88C6-58B6C8EE49FA}" type="pres">
      <dgm:prSet presAssocID="{F2899890-70D2-43A6-8405-5AB4D125AB1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4222216-9C8D-437F-B84E-21854B2E6222}" type="pres">
      <dgm:prSet presAssocID="{1851B97E-D66F-4DC8-A97C-2E29192221E0}" presName="node" presStyleLbl="node1" presStyleIdx="2" presStyleCnt="4" custLinFactNeighborX="-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CA6D1-E83F-4A00-B3DF-D36466F2F082}" type="pres">
      <dgm:prSet presAssocID="{9EFFAD43-FBBF-4314-BA24-DE2A3748A7D8}" presName="sibTrans" presStyleLbl="sibTrans2D1" presStyleIdx="2" presStyleCnt="3" custScaleX="13636" custScaleY="24974" custLinFactNeighborX="10144" custLinFactNeighborY="-430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42EAD2F-7FF3-4159-8C5A-974FCC93E28C}" type="pres">
      <dgm:prSet presAssocID="{9EFFAD43-FBBF-4314-BA24-DE2A3748A7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F6A4E4C-6583-4A0D-A2AA-87F4F71AC4BB}" type="pres">
      <dgm:prSet presAssocID="{236481E5-6B75-40AE-8C3F-1907ED7F6130}" presName="node" presStyleLbl="node1" presStyleIdx="3" presStyleCnt="4" custLinFactNeighborX="78" custLinFactNeighborY="-2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E6CAB9-0A1A-4447-9580-D7C9007885AB}" type="presOf" srcId="{E229082E-046E-405A-AA6C-FDA4EFD20462}" destId="{3717DC67-6CC1-4CA3-9FC9-BF17363AD48C}" srcOrd="0" destOrd="0" presId="urn:microsoft.com/office/officeart/2005/8/layout/process1"/>
    <dgm:cxn modelId="{04523065-F5B3-4B04-8979-DC9F393A0B30}" type="presOf" srcId="{8A6D5793-3F58-4847-930D-40FB08ED9BD8}" destId="{6C2062A0-462E-421B-82EE-BC9851A5022C}" srcOrd="1" destOrd="0" presId="urn:microsoft.com/office/officeart/2005/8/layout/process1"/>
    <dgm:cxn modelId="{8E144EBB-FE91-4B68-BE14-813157A7D27C}" type="presOf" srcId="{1851B97E-D66F-4DC8-A97C-2E29192221E0}" destId="{34222216-9C8D-437F-B84E-21854B2E6222}" srcOrd="0" destOrd="0" presId="urn:microsoft.com/office/officeart/2005/8/layout/process1"/>
    <dgm:cxn modelId="{89E579D9-179B-4B22-B8D4-0FFE55B1BA39}" type="presOf" srcId="{236481E5-6B75-40AE-8C3F-1907ED7F6130}" destId="{DF6A4E4C-6583-4A0D-A2AA-87F4F71AC4BB}" srcOrd="0" destOrd="0" presId="urn:microsoft.com/office/officeart/2005/8/layout/process1"/>
    <dgm:cxn modelId="{566E3112-681A-41C0-BD19-0DD9D110F99F}" type="presOf" srcId="{F2899890-70D2-43A6-8405-5AB4D125AB19}" destId="{EE360160-4D69-443C-8316-0F5A98360469}" srcOrd="0" destOrd="0" presId="urn:microsoft.com/office/officeart/2005/8/layout/process1"/>
    <dgm:cxn modelId="{CABF04BE-C925-46D3-9E88-2985575CDD6E}" srcId="{AF12F757-CACC-4F84-9488-C67D2D8BC967}" destId="{236481E5-6B75-40AE-8C3F-1907ED7F6130}" srcOrd="3" destOrd="0" parTransId="{CD95750C-1C39-4737-B104-261E5BA18F4C}" sibTransId="{C0FE2AD2-D95E-427B-B8DA-02FCF036C7FC}"/>
    <dgm:cxn modelId="{433F8FA1-B039-4A81-A2EF-88AB9DD9316A}" srcId="{AF12F757-CACC-4F84-9488-C67D2D8BC967}" destId="{1851B97E-D66F-4DC8-A97C-2E29192221E0}" srcOrd="2" destOrd="0" parTransId="{497260E4-2812-4DE0-BD0A-C423B2D37F3B}" sibTransId="{9EFFAD43-FBBF-4314-BA24-DE2A3748A7D8}"/>
    <dgm:cxn modelId="{1ED28F34-2B90-4B72-BC4E-CE8FDDB5C1DA}" type="presOf" srcId="{F2899890-70D2-43A6-8405-5AB4D125AB19}" destId="{46B4B7D1-7EE0-490C-88C6-58B6C8EE49FA}" srcOrd="1" destOrd="0" presId="urn:microsoft.com/office/officeart/2005/8/layout/process1"/>
    <dgm:cxn modelId="{4A986423-6F0D-472A-BA15-F0C5699CF134}" type="presOf" srcId="{AF12F757-CACC-4F84-9488-C67D2D8BC967}" destId="{0AE09ED0-5542-43C9-A5E6-BD32E67627CE}" srcOrd="0" destOrd="0" presId="urn:microsoft.com/office/officeart/2005/8/layout/process1"/>
    <dgm:cxn modelId="{86574C7D-6B73-4E17-BABA-048EE7668034}" type="presOf" srcId="{9EFFAD43-FBBF-4314-BA24-DE2A3748A7D8}" destId="{822CA6D1-E83F-4A00-B3DF-D36466F2F082}" srcOrd="0" destOrd="0" presId="urn:microsoft.com/office/officeart/2005/8/layout/process1"/>
    <dgm:cxn modelId="{ADE1B9C2-0ACD-407B-B509-998D80980234}" type="presOf" srcId="{9EFFAD43-FBBF-4314-BA24-DE2A3748A7D8}" destId="{642EAD2F-7FF3-4159-8C5A-974FCC93E28C}" srcOrd="1" destOrd="0" presId="urn:microsoft.com/office/officeart/2005/8/layout/process1"/>
    <dgm:cxn modelId="{1AA41B40-8609-4EA4-B690-CCAD248FF9A4}" type="presOf" srcId="{BDDC91AD-A7AB-4F05-815D-0BC0B24D170F}" destId="{558D151B-D3AF-464A-95B8-41B2B1F06529}" srcOrd="0" destOrd="0" presId="urn:microsoft.com/office/officeart/2005/8/layout/process1"/>
    <dgm:cxn modelId="{8E5D2FC9-B685-474C-875B-BF5AAF175343}" srcId="{AF12F757-CACC-4F84-9488-C67D2D8BC967}" destId="{BDDC91AD-A7AB-4F05-815D-0BC0B24D170F}" srcOrd="0" destOrd="0" parTransId="{90E8507F-82D9-4621-B88B-1750EA78AAFE}" sibTransId="{8A6D5793-3F58-4847-930D-40FB08ED9BD8}"/>
    <dgm:cxn modelId="{3E656E57-3FFD-40E1-BD13-E1F353260DDA}" type="presOf" srcId="{8A6D5793-3F58-4847-930D-40FB08ED9BD8}" destId="{94B143AE-02DE-4918-8372-A93FBE4DF2C7}" srcOrd="0" destOrd="0" presId="urn:microsoft.com/office/officeart/2005/8/layout/process1"/>
    <dgm:cxn modelId="{310BFEFA-D3CD-459B-A660-038EE64951AE}" srcId="{AF12F757-CACC-4F84-9488-C67D2D8BC967}" destId="{E229082E-046E-405A-AA6C-FDA4EFD20462}" srcOrd="1" destOrd="0" parTransId="{5391F1FE-E2D9-416F-92CD-E4EBB124EE00}" sibTransId="{F2899890-70D2-43A6-8405-5AB4D125AB19}"/>
    <dgm:cxn modelId="{2679705D-879F-48B3-B98D-71A3177F5982}" type="presParOf" srcId="{0AE09ED0-5542-43C9-A5E6-BD32E67627CE}" destId="{558D151B-D3AF-464A-95B8-41B2B1F06529}" srcOrd="0" destOrd="0" presId="urn:microsoft.com/office/officeart/2005/8/layout/process1"/>
    <dgm:cxn modelId="{3BCA47BC-643C-4CA2-BFC9-1FCA2325F348}" type="presParOf" srcId="{0AE09ED0-5542-43C9-A5E6-BD32E67627CE}" destId="{94B143AE-02DE-4918-8372-A93FBE4DF2C7}" srcOrd="1" destOrd="0" presId="urn:microsoft.com/office/officeart/2005/8/layout/process1"/>
    <dgm:cxn modelId="{7D4ED78E-2C20-4BBD-A428-94354A9A6C02}" type="presParOf" srcId="{94B143AE-02DE-4918-8372-A93FBE4DF2C7}" destId="{6C2062A0-462E-421B-82EE-BC9851A5022C}" srcOrd="0" destOrd="0" presId="urn:microsoft.com/office/officeart/2005/8/layout/process1"/>
    <dgm:cxn modelId="{F7412698-F85E-41AD-802C-A4207F63922D}" type="presParOf" srcId="{0AE09ED0-5542-43C9-A5E6-BD32E67627CE}" destId="{3717DC67-6CC1-4CA3-9FC9-BF17363AD48C}" srcOrd="2" destOrd="0" presId="urn:microsoft.com/office/officeart/2005/8/layout/process1"/>
    <dgm:cxn modelId="{FC69F0A8-8C06-462E-B1CE-3500BD1A1843}" type="presParOf" srcId="{0AE09ED0-5542-43C9-A5E6-BD32E67627CE}" destId="{EE360160-4D69-443C-8316-0F5A98360469}" srcOrd="3" destOrd="0" presId="urn:microsoft.com/office/officeart/2005/8/layout/process1"/>
    <dgm:cxn modelId="{43D4C697-5402-489E-BDFD-16DADE3E596A}" type="presParOf" srcId="{EE360160-4D69-443C-8316-0F5A98360469}" destId="{46B4B7D1-7EE0-490C-88C6-58B6C8EE49FA}" srcOrd="0" destOrd="0" presId="urn:microsoft.com/office/officeart/2005/8/layout/process1"/>
    <dgm:cxn modelId="{667EF312-ADF4-43A0-9A77-E0690B523944}" type="presParOf" srcId="{0AE09ED0-5542-43C9-A5E6-BD32E67627CE}" destId="{34222216-9C8D-437F-B84E-21854B2E6222}" srcOrd="4" destOrd="0" presId="urn:microsoft.com/office/officeart/2005/8/layout/process1"/>
    <dgm:cxn modelId="{87143906-D478-435F-B151-42AB6C7E4964}" type="presParOf" srcId="{0AE09ED0-5542-43C9-A5E6-BD32E67627CE}" destId="{822CA6D1-E83F-4A00-B3DF-D36466F2F082}" srcOrd="5" destOrd="0" presId="urn:microsoft.com/office/officeart/2005/8/layout/process1"/>
    <dgm:cxn modelId="{E856A1E7-483C-47C4-AD5D-EA01699C1641}" type="presParOf" srcId="{822CA6D1-E83F-4A00-B3DF-D36466F2F082}" destId="{642EAD2F-7FF3-4159-8C5A-974FCC93E28C}" srcOrd="0" destOrd="0" presId="urn:microsoft.com/office/officeart/2005/8/layout/process1"/>
    <dgm:cxn modelId="{EC23B763-05AC-4F22-B1B2-BC4DE73798EB}" type="presParOf" srcId="{0AE09ED0-5542-43C9-A5E6-BD32E67627CE}" destId="{DF6A4E4C-6583-4A0D-A2AA-87F4F71AC4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2F757-CACC-4F84-9488-C67D2D8BC96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DC91AD-A7AB-4F05-815D-0BC0B24D170F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70C0"/>
              </a:solidFill>
              <a:latin typeface="Arial Black" pitchFamily="34" charset="0"/>
            </a:rPr>
            <a:t>ОСНОВАНИЕ</a:t>
          </a:r>
        </a:p>
        <a:p>
          <a:pPr rtl="0"/>
          <a:r>
            <a:rPr lang="ru-RU" sz="2400" dirty="0" smtClean="0">
              <a:solidFill>
                <a:schemeClr val="tx1"/>
              </a:solidFill>
              <a:latin typeface="Arial Black" pitchFamily="34" charset="0"/>
            </a:rPr>
            <a:t>(</a:t>
          </a:r>
          <a:r>
            <a:rPr lang="ru-RU" sz="2400" dirty="0" smtClean="0">
              <a:solidFill>
                <a:srgbClr val="FF0000"/>
              </a:solidFill>
              <a:latin typeface="Arial Black" pitchFamily="34" charset="0"/>
            </a:rPr>
            <a:t>Р</a:t>
          </a:r>
          <a:r>
            <a:rPr lang="ru-RU" sz="2400" dirty="0" smtClean="0">
              <a:solidFill>
                <a:schemeClr val="tx1"/>
              </a:solidFill>
              <a:latin typeface="Arial Black" pitchFamily="34" charset="0"/>
            </a:rPr>
            <a:t>, </a:t>
          </a:r>
          <a:r>
            <a:rPr lang="ru-RU" sz="2400" dirty="0" smtClean="0">
              <a:solidFill>
                <a:srgbClr val="00B050"/>
              </a:solidFill>
              <a:latin typeface="Arial Black" pitchFamily="34" charset="0"/>
            </a:rPr>
            <a:t>Н↓</a:t>
          </a:r>
          <a:r>
            <a:rPr lang="ru-RU" sz="2400" dirty="0" smtClean="0">
              <a:solidFill>
                <a:schemeClr val="tx1"/>
              </a:solidFill>
              <a:latin typeface="Arial Black" pitchFamily="34" charset="0"/>
            </a:rPr>
            <a:t>)</a:t>
          </a:r>
          <a:endParaRPr lang="ru-RU" sz="2400" dirty="0">
            <a:solidFill>
              <a:schemeClr val="tx1"/>
            </a:solidFill>
            <a:latin typeface="Arial Black" pitchFamily="34" charset="0"/>
          </a:endParaRPr>
        </a:p>
      </dgm:t>
    </dgm:pt>
    <dgm:pt modelId="{90E8507F-82D9-4621-B88B-1750EA78AAFE}" type="parTrans" cxnId="{8E5D2FC9-B685-474C-875B-BF5AAF175343}">
      <dgm:prSet/>
      <dgm:spPr/>
      <dgm:t>
        <a:bodyPr/>
        <a:lstStyle/>
        <a:p>
          <a:endParaRPr lang="ru-RU"/>
        </a:p>
      </dgm:t>
    </dgm:pt>
    <dgm:pt modelId="{8A6D5793-3F58-4847-930D-40FB08ED9BD8}" type="sibTrans" cxnId="{8E5D2FC9-B685-474C-875B-BF5AAF175343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E229082E-046E-405A-AA6C-FDA4EFD20462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dirty="0">
            <a:solidFill>
              <a:srgbClr val="FF0000"/>
            </a:solidFill>
            <a:latin typeface="Arial Black" pitchFamily="34" charset="0"/>
          </a:endParaRPr>
        </a:p>
      </dgm:t>
    </dgm:pt>
    <dgm:pt modelId="{5391F1FE-E2D9-416F-92CD-E4EBB124EE00}" type="parTrans" cxnId="{310BFEFA-D3CD-459B-A660-038EE64951AE}">
      <dgm:prSet/>
      <dgm:spPr/>
      <dgm:t>
        <a:bodyPr/>
        <a:lstStyle/>
        <a:p>
          <a:endParaRPr lang="ru-RU"/>
        </a:p>
      </dgm:t>
    </dgm:pt>
    <dgm:pt modelId="{F2899890-70D2-43A6-8405-5AB4D125AB19}" type="sibTrans" cxnId="{310BFEFA-D3CD-459B-A660-038EE64951AE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851B97E-D66F-4DC8-A97C-2E29192221E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r>
            <a:rPr lang="ru-RU" sz="3200" dirty="0" smtClean="0">
              <a:solidFill>
                <a:srgbClr val="00B050"/>
              </a:solidFill>
              <a:latin typeface="Arial Black" pitchFamily="34" charset="0"/>
            </a:rPr>
            <a:t> </a:t>
          </a:r>
          <a:endParaRPr lang="ru-RU" sz="3200" dirty="0">
            <a:solidFill>
              <a:srgbClr val="00B050"/>
            </a:solidFill>
            <a:latin typeface="Arial Black" pitchFamily="34" charset="0"/>
          </a:endParaRPr>
        </a:p>
      </dgm:t>
    </dgm:pt>
    <dgm:pt modelId="{497260E4-2812-4DE0-BD0A-C423B2D37F3B}" type="parTrans" cxnId="{433F8FA1-B039-4A81-A2EF-88AB9DD9316A}">
      <dgm:prSet/>
      <dgm:spPr/>
      <dgm:t>
        <a:bodyPr/>
        <a:lstStyle/>
        <a:p>
          <a:endParaRPr lang="ru-RU"/>
        </a:p>
      </dgm:t>
    </dgm:pt>
    <dgm:pt modelId="{9EFFAD43-FBBF-4314-BA24-DE2A3748A7D8}" type="sibTrans" cxnId="{433F8FA1-B039-4A81-A2EF-88AB9DD9316A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236481E5-6B75-40AE-8C3F-1907ED7F613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ВОДА</a:t>
          </a:r>
          <a:endParaRPr lang="ru-RU" sz="2400" b="1" dirty="0">
            <a:solidFill>
              <a:schemeClr val="tx1"/>
            </a:solidFill>
            <a:latin typeface="Arial Black" pitchFamily="34" charset="0"/>
          </a:endParaRPr>
        </a:p>
      </dgm:t>
    </dgm:pt>
    <dgm:pt modelId="{CD95750C-1C39-4737-B104-261E5BA18F4C}" type="parTrans" cxnId="{CABF04BE-C925-46D3-9E88-2985575CDD6E}">
      <dgm:prSet/>
      <dgm:spPr/>
      <dgm:t>
        <a:bodyPr/>
        <a:lstStyle/>
        <a:p>
          <a:endParaRPr lang="ru-RU"/>
        </a:p>
      </dgm:t>
    </dgm:pt>
    <dgm:pt modelId="{C0FE2AD2-D95E-427B-B8DA-02FCF036C7FC}" type="sibTrans" cxnId="{CABF04BE-C925-46D3-9E88-2985575CDD6E}">
      <dgm:prSet/>
      <dgm:spPr/>
      <dgm:t>
        <a:bodyPr/>
        <a:lstStyle/>
        <a:p>
          <a:endParaRPr lang="ru-RU"/>
        </a:p>
      </dgm:t>
    </dgm:pt>
    <dgm:pt modelId="{0AE09ED0-5542-43C9-A5E6-BD32E67627CE}" type="pres">
      <dgm:prSet presAssocID="{AF12F757-CACC-4F84-9488-C67D2D8BC9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D151B-D3AF-464A-95B8-41B2B1F06529}" type="pres">
      <dgm:prSet presAssocID="{BDDC91AD-A7AB-4F05-815D-0BC0B24D170F}" presName="node" presStyleLbl="node1" presStyleIdx="0" presStyleCnt="4" custScaleX="178534" custLinFactNeighborX="-592" custLinFactNeighborY="1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143AE-02DE-4918-8372-A93FBE4DF2C7}" type="pres">
      <dgm:prSet presAssocID="{8A6D5793-3F58-4847-930D-40FB08ED9BD8}" presName="sibTrans" presStyleLbl="sibTrans2D1" presStyleIdx="0" presStyleCnt="3" custScaleX="114040" custScaleY="89241" custLinFactNeighborX="-9829" custLinFactNeighborY="2821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C2062A0-462E-421B-82EE-BC9851A5022C}" type="pres">
      <dgm:prSet presAssocID="{8A6D5793-3F58-4847-930D-40FB08ED9BD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717DC67-6CC1-4CA3-9FC9-BF17363AD48C}" type="pres">
      <dgm:prSet presAssocID="{E229082E-046E-405A-AA6C-FDA4EFD20462}" presName="node" presStyleLbl="node1" presStyleIdx="1" presStyleCnt="4" custScaleX="145145" custLinFactNeighborX="15629" custLinFactNeighborY="2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60160-4D69-443C-8316-0F5A98360469}" type="pres">
      <dgm:prSet presAssocID="{F2899890-70D2-43A6-8405-5AB4D125AB19}" presName="sibTrans" presStyleLbl="sibTrans2D1" presStyleIdx="1" presStyleCnt="3" custScaleX="101903" custScaleY="67156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46B4B7D1-7EE0-490C-88C6-58B6C8EE49FA}" type="pres">
      <dgm:prSet presAssocID="{F2899890-70D2-43A6-8405-5AB4D125AB1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4222216-9C8D-437F-B84E-21854B2E6222}" type="pres">
      <dgm:prSet presAssocID="{1851B97E-D66F-4DC8-A97C-2E29192221E0}" presName="node" presStyleLbl="node1" presStyleIdx="2" presStyleCnt="4" custLinFactNeighborX="-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CA6D1-E83F-4A00-B3DF-D36466F2F082}" type="pres">
      <dgm:prSet presAssocID="{9EFFAD43-FBBF-4314-BA24-DE2A3748A7D8}" presName="sibTrans" presStyleLbl="sibTrans2D1" presStyleIdx="2" presStyleCnt="3" custScaleX="99086" custScaleY="106899" custLinFactNeighborX="10144" custLinFactNeighborY="-430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42EAD2F-7FF3-4159-8C5A-974FCC93E28C}" type="pres">
      <dgm:prSet presAssocID="{9EFFAD43-FBBF-4314-BA24-DE2A3748A7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F6A4E4C-6583-4A0D-A2AA-87F4F71AC4BB}" type="pres">
      <dgm:prSet presAssocID="{236481E5-6B75-40AE-8C3F-1907ED7F61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858EF2-ADE3-471B-98F1-110BF4F5ACFB}" type="presOf" srcId="{9EFFAD43-FBBF-4314-BA24-DE2A3748A7D8}" destId="{822CA6D1-E83F-4A00-B3DF-D36466F2F082}" srcOrd="0" destOrd="0" presId="urn:microsoft.com/office/officeart/2005/8/layout/process1"/>
    <dgm:cxn modelId="{63E9D627-A30E-40F1-95A0-6CF6ED295C94}" type="presOf" srcId="{8A6D5793-3F58-4847-930D-40FB08ED9BD8}" destId="{94B143AE-02DE-4918-8372-A93FBE4DF2C7}" srcOrd="0" destOrd="0" presId="urn:microsoft.com/office/officeart/2005/8/layout/process1"/>
    <dgm:cxn modelId="{CABF04BE-C925-46D3-9E88-2985575CDD6E}" srcId="{AF12F757-CACC-4F84-9488-C67D2D8BC967}" destId="{236481E5-6B75-40AE-8C3F-1907ED7F6130}" srcOrd="3" destOrd="0" parTransId="{CD95750C-1C39-4737-B104-261E5BA18F4C}" sibTransId="{C0FE2AD2-D95E-427B-B8DA-02FCF036C7FC}"/>
    <dgm:cxn modelId="{9C2CFB59-1633-454B-8FFD-2B4600A4490D}" type="presOf" srcId="{BDDC91AD-A7AB-4F05-815D-0BC0B24D170F}" destId="{558D151B-D3AF-464A-95B8-41B2B1F06529}" srcOrd="0" destOrd="0" presId="urn:microsoft.com/office/officeart/2005/8/layout/process1"/>
    <dgm:cxn modelId="{433F8FA1-B039-4A81-A2EF-88AB9DD9316A}" srcId="{AF12F757-CACC-4F84-9488-C67D2D8BC967}" destId="{1851B97E-D66F-4DC8-A97C-2E29192221E0}" srcOrd="2" destOrd="0" parTransId="{497260E4-2812-4DE0-BD0A-C423B2D37F3B}" sibTransId="{9EFFAD43-FBBF-4314-BA24-DE2A3748A7D8}"/>
    <dgm:cxn modelId="{339F36A0-11F5-4988-9138-6D55E415D3E7}" type="presOf" srcId="{236481E5-6B75-40AE-8C3F-1907ED7F6130}" destId="{DF6A4E4C-6583-4A0D-A2AA-87F4F71AC4BB}" srcOrd="0" destOrd="0" presId="urn:microsoft.com/office/officeart/2005/8/layout/process1"/>
    <dgm:cxn modelId="{A9547FAF-8CAB-4D5D-AEE8-8375ECEF752F}" type="presOf" srcId="{9EFFAD43-FBBF-4314-BA24-DE2A3748A7D8}" destId="{642EAD2F-7FF3-4159-8C5A-974FCC93E28C}" srcOrd="1" destOrd="0" presId="urn:microsoft.com/office/officeart/2005/8/layout/process1"/>
    <dgm:cxn modelId="{3A638059-9235-44B8-9253-F031C37E2BF7}" type="presOf" srcId="{1851B97E-D66F-4DC8-A97C-2E29192221E0}" destId="{34222216-9C8D-437F-B84E-21854B2E6222}" srcOrd="0" destOrd="0" presId="urn:microsoft.com/office/officeart/2005/8/layout/process1"/>
    <dgm:cxn modelId="{8E5D2FC9-B685-474C-875B-BF5AAF175343}" srcId="{AF12F757-CACC-4F84-9488-C67D2D8BC967}" destId="{BDDC91AD-A7AB-4F05-815D-0BC0B24D170F}" srcOrd="0" destOrd="0" parTransId="{90E8507F-82D9-4621-B88B-1750EA78AAFE}" sibTransId="{8A6D5793-3F58-4847-930D-40FB08ED9BD8}"/>
    <dgm:cxn modelId="{EFB735F4-71A8-46DE-AC12-F5070BED258B}" type="presOf" srcId="{8A6D5793-3F58-4847-930D-40FB08ED9BD8}" destId="{6C2062A0-462E-421B-82EE-BC9851A5022C}" srcOrd="1" destOrd="0" presId="urn:microsoft.com/office/officeart/2005/8/layout/process1"/>
    <dgm:cxn modelId="{393AAEB1-01DF-406B-AED7-21AE3B00095F}" type="presOf" srcId="{AF12F757-CACC-4F84-9488-C67D2D8BC967}" destId="{0AE09ED0-5542-43C9-A5E6-BD32E67627CE}" srcOrd="0" destOrd="0" presId="urn:microsoft.com/office/officeart/2005/8/layout/process1"/>
    <dgm:cxn modelId="{31BD7D8A-9FB3-4757-AE06-E40BB706675F}" type="presOf" srcId="{F2899890-70D2-43A6-8405-5AB4D125AB19}" destId="{46B4B7D1-7EE0-490C-88C6-58B6C8EE49FA}" srcOrd="1" destOrd="0" presId="urn:microsoft.com/office/officeart/2005/8/layout/process1"/>
    <dgm:cxn modelId="{8022D844-029F-4A1E-BFCA-0459DC628C58}" type="presOf" srcId="{F2899890-70D2-43A6-8405-5AB4D125AB19}" destId="{EE360160-4D69-443C-8316-0F5A98360469}" srcOrd="0" destOrd="0" presId="urn:microsoft.com/office/officeart/2005/8/layout/process1"/>
    <dgm:cxn modelId="{310BFEFA-D3CD-459B-A660-038EE64951AE}" srcId="{AF12F757-CACC-4F84-9488-C67D2D8BC967}" destId="{E229082E-046E-405A-AA6C-FDA4EFD20462}" srcOrd="1" destOrd="0" parTransId="{5391F1FE-E2D9-416F-92CD-E4EBB124EE00}" sibTransId="{F2899890-70D2-43A6-8405-5AB4D125AB19}"/>
    <dgm:cxn modelId="{C4881EDF-AC77-4D9A-87CD-7E29622CD114}" type="presOf" srcId="{E229082E-046E-405A-AA6C-FDA4EFD20462}" destId="{3717DC67-6CC1-4CA3-9FC9-BF17363AD48C}" srcOrd="0" destOrd="0" presId="urn:microsoft.com/office/officeart/2005/8/layout/process1"/>
    <dgm:cxn modelId="{49FBA5FF-5058-4611-B03D-7575361D70DD}" type="presParOf" srcId="{0AE09ED0-5542-43C9-A5E6-BD32E67627CE}" destId="{558D151B-D3AF-464A-95B8-41B2B1F06529}" srcOrd="0" destOrd="0" presId="urn:microsoft.com/office/officeart/2005/8/layout/process1"/>
    <dgm:cxn modelId="{760A6E8A-D73F-46DB-AF2A-93BA8D0DC1E1}" type="presParOf" srcId="{0AE09ED0-5542-43C9-A5E6-BD32E67627CE}" destId="{94B143AE-02DE-4918-8372-A93FBE4DF2C7}" srcOrd="1" destOrd="0" presId="urn:microsoft.com/office/officeart/2005/8/layout/process1"/>
    <dgm:cxn modelId="{5043B7E7-DDEC-4106-BFCC-FD71EB6CCF8E}" type="presParOf" srcId="{94B143AE-02DE-4918-8372-A93FBE4DF2C7}" destId="{6C2062A0-462E-421B-82EE-BC9851A5022C}" srcOrd="0" destOrd="0" presId="urn:microsoft.com/office/officeart/2005/8/layout/process1"/>
    <dgm:cxn modelId="{3E076945-3142-4DFE-9949-502B1561DD83}" type="presParOf" srcId="{0AE09ED0-5542-43C9-A5E6-BD32E67627CE}" destId="{3717DC67-6CC1-4CA3-9FC9-BF17363AD48C}" srcOrd="2" destOrd="0" presId="urn:microsoft.com/office/officeart/2005/8/layout/process1"/>
    <dgm:cxn modelId="{AE5831D1-4C2C-4465-AD48-2D4AEA2981AE}" type="presParOf" srcId="{0AE09ED0-5542-43C9-A5E6-BD32E67627CE}" destId="{EE360160-4D69-443C-8316-0F5A98360469}" srcOrd="3" destOrd="0" presId="urn:microsoft.com/office/officeart/2005/8/layout/process1"/>
    <dgm:cxn modelId="{E8FE54A1-6A51-4069-B0FF-FDB0BC06D791}" type="presParOf" srcId="{EE360160-4D69-443C-8316-0F5A98360469}" destId="{46B4B7D1-7EE0-490C-88C6-58B6C8EE49FA}" srcOrd="0" destOrd="0" presId="urn:microsoft.com/office/officeart/2005/8/layout/process1"/>
    <dgm:cxn modelId="{AF19101B-7A75-45E1-AFFF-EAFE7D8FD9CA}" type="presParOf" srcId="{0AE09ED0-5542-43C9-A5E6-BD32E67627CE}" destId="{34222216-9C8D-437F-B84E-21854B2E6222}" srcOrd="4" destOrd="0" presId="urn:microsoft.com/office/officeart/2005/8/layout/process1"/>
    <dgm:cxn modelId="{528342C9-E00F-4FD7-947D-769D7B5BEF69}" type="presParOf" srcId="{0AE09ED0-5542-43C9-A5E6-BD32E67627CE}" destId="{822CA6D1-E83F-4A00-B3DF-D36466F2F082}" srcOrd="5" destOrd="0" presId="urn:microsoft.com/office/officeart/2005/8/layout/process1"/>
    <dgm:cxn modelId="{3B5E1F52-5A60-4768-BE58-5654444D7DEC}" type="presParOf" srcId="{822CA6D1-E83F-4A00-B3DF-D36466F2F082}" destId="{642EAD2F-7FF3-4159-8C5A-974FCC93E28C}" srcOrd="0" destOrd="0" presId="urn:microsoft.com/office/officeart/2005/8/layout/process1"/>
    <dgm:cxn modelId="{5DC22FC4-DFA3-4876-8DA3-30ADA1F02DFF}" type="presParOf" srcId="{0AE09ED0-5542-43C9-A5E6-BD32E67627CE}" destId="{DF6A4E4C-6583-4A0D-A2AA-87F4F71AC4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12F757-CACC-4F84-9488-C67D2D8BC96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DC91AD-A7AB-4F05-815D-0BC0B24D170F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ru-RU" sz="2400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endParaRPr lang="ru-RU" sz="2400" dirty="0">
            <a:solidFill>
              <a:srgbClr val="00B050"/>
            </a:solidFill>
            <a:latin typeface="Arial Black" pitchFamily="34" charset="0"/>
          </a:endParaRPr>
        </a:p>
      </dgm:t>
    </dgm:pt>
    <dgm:pt modelId="{90E8507F-82D9-4621-B88B-1750EA78AAFE}" type="parTrans" cxnId="{8E5D2FC9-B685-474C-875B-BF5AAF175343}">
      <dgm:prSet/>
      <dgm:spPr/>
      <dgm:t>
        <a:bodyPr/>
        <a:lstStyle/>
        <a:p>
          <a:endParaRPr lang="ru-RU"/>
        </a:p>
      </dgm:t>
    </dgm:pt>
    <dgm:pt modelId="{8A6D5793-3F58-4847-930D-40FB08ED9BD8}" type="sibTrans" cxnId="{8E5D2FC9-B685-474C-875B-BF5AAF175343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E229082E-046E-405A-AA6C-FDA4EFD20462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dirty="0">
            <a:solidFill>
              <a:srgbClr val="FF0000"/>
            </a:solidFill>
            <a:latin typeface="Arial Black" pitchFamily="34" charset="0"/>
          </a:endParaRPr>
        </a:p>
      </dgm:t>
    </dgm:pt>
    <dgm:pt modelId="{5391F1FE-E2D9-416F-92CD-E4EBB124EE00}" type="parTrans" cxnId="{310BFEFA-D3CD-459B-A660-038EE64951AE}">
      <dgm:prSet/>
      <dgm:spPr/>
      <dgm:t>
        <a:bodyPr/>
        <a:lstStyle/>
        <a:p>
          <a:endParaRPr lang="ru-RU"/>
        </a:p>
      </dgm:t>
    </dgm:pt>
    <dgm:pt modelId="{F2899890-70D2-43A6-8405-5AB4D125AB19}" type="sibTrans" cxnId="{310BFEFA-D3CD-459B-A660-038EE64951AE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1851B97E-D66F-4DC8-A97C-2E29192221E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ДРУГАЯ </a:t>
          </a:r>
          <a:r>
            <a:rPr lang="ru-RU" sz="2400" b="1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endParaRPr lang="ru-RU" sz="2400" dirty="0">
            <a:solidFill>
              <a:srgbClr val="00B050"/>
            </a:solidFill>
            <a:latin typeface="Arial Black" pitchFamily="34" charset="0"/>
          </a:endParaRPr>
        </a:p>
      </dgm:t>
    </dgm:pt>
    <dgm:pt modelId="{497260E4-2812-4DE0-BD0A-C423B2D37F3B}" type="parTrans" cxnId="{433F8FA1-B039-4A81-A2EF-88AB9DD9316A}">
      <dgm:prSet/>
      <dgm:spPr/>
      <dgm:t>
        <a:bodyPr/>
        <a:lstStyle/>
        <a:p>
          <a:endParaRPr lang="ru-RU"/>
        </a:p>
      </dgm:t>
    </dgm:pt>
    <dgm:pt modelId="{9EFFAD43-FBBF-4314-BA24-DE2A3748A7D8}" type="sibTrans" cxnId="{433F8FA1-B039-4A81-A2EF-88AB9DD9316A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236481E5-6B75-40AE-8C3F-1907ED7F6130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smtClean="0">
              <a:solidFill>
                <a:schemeClr val="tx1"/>
              </a:solidFill>
              <a:latin typeface="Arial Black" pitchFamily="34" charset="0"/>
            </a:rPr>
            <a:t>ДРУГАЯ </a:t>
          </a:r>
          <a:r>
            <a:rPr lang="ru-RU" sz="2400" b="1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dirty="0">
            <a:solidFill>
              <a:srgbClr val="FF0000"/>
            </a:solidFill>
            <a:latin typeface="Arial Black" pitchFamily="34" charset="0"/>
          </a:endParaRPr>
        </a:p>
      </dgm:t>
    </dgm:pt>
    <dgm:pt modelId="{CD95750C-1C39-4737-B104-261E5BA18F4C}" type="parTrans" cxnId="{CABF04BE-C925-46D3-9E88-2985575CDD6E}">
      <dgm:prSet/>
      <dgm:spPr/>
      <dgm:t>
        <a:bodyPr/>
        <a:lstStyle/>
        <a:p>
          <a:endParaRPr lang="ru-RU"/>
        </a:p>
      </dgm:t>
    </dgm:pt>
    <dgm:pt modelId="{C0FE2AD2-D95E-427B-B8DA-02FCF036C7FC}" type="sibTrans" cxnId="{CABF04BE-C925-46D3-9E88-2985575CDD6E}">
      <dgm:prSet/>
      <dgm:spPr/>
      <dgm:t>
        <a:bodyPr/>
        <a:lstStyle/>
        <a:p>
          <a:endParaRPr lang="ru-RU"/>
        </a:p>
      </dgm:t>
    </dgm:pt>
    <dgm:pt modelId="{0AE09ED0-5542-43C9-A5E6-BD32E67627CE}" type="pres">
      <dgm:prSet presAssocID="{AF12F757-CACC-4F84-9488-C67D2D8BC9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D151B-D3AF-464A-95B8-41B2B1F06529}" type="pres">
      <dgm:prSet presAssocID="{BDDC91AD-A7AB-4F05-815D-0BC0B24D170F}" presName="node" presStyleLbl="node1" presStyleIdx="0" presStyleCnt="4" custScaleX="96133" custLinFactNeighborX="15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143AE-02DE-4918-8372-A93FBE4DF2C7}" type="pres">
      <dgm:prSet presAssocID="{8A6D5793-3F58-4847-930D-40FB08ED9BD8}" presName="sibTrans" presStyleLbl="sibTrans2D1" presStyleIdx="0" presStyleCnt="3" custScaleX="77781" custScaleY="67156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C2062A0-462E-421B-82EE-BC9851A5022C}" type="pres">
      <dgm:prSet presAssocID="{8A6D5793-3F58-4847-930D-40FB08ED9BD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717DC67-6CC1-4CA3-9FC9-BF17363AD48C}" type="pres">
      <dgm:prSet presAssocID="{E229082E-046E-405A-AA6C-FDA4EFD20462}" presName="node" presStyleLbl="node1" presStyleIdx="1" presStyleCnt="4" custScaleX="128465" custLinFactNeighborX="-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60160-4D69-443C-8316-0F5A98360469}" type="pres">
      <dgm:prSet presAssocID="{F2899890-70D2-43A6-8405-5AB4D125AB19}" presName="sibTrans" presStyleLbl="sibTrans2D1" presStyleIdx="1" presStyleCnt="3" custScaleX="101903" custScaleY="67156"/>
      <dgm:spPr>
        <a:prstGeom prst="mathEqual">
          <a:avLst/>
        </a:prstGeom>
      </dgm:spPr>
      <dgm:t>
        <a:bodyPr/>
        <a:lstStyle/>
        <a:p>
          <a:endParaRPr lang="ru-RU"/>
        </a:p>
      </dgm:t>
    </dgm:pt>
    <dgm:pt modelId="{46B4B7D1-7EE0-490C-88C6-58B6C8EE49FA}" type="pres">
      <dgm:prSet presAssocID="{F2899890-70D2-43A6-8405-5AB4D125AB1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4222216-9C8D-437F-B84E-21854B2E6222}" type="pres">
      <dgm:prSet presAssocID="{1851B97E-D66F-4DC8-A97C-2E29192221E0}" presName="node" presStyleLbl="node1" presStyleIdx="2" presStyleCnt="4" custScaleX="111530" custLinFactNeighborX="-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CA6D1-E83F-4A00-B3DF-D36466F2F082}" type="pres">
      <dgm:prSet presAssocID="{9EFFAD43-FBBF-4314-BA24-DE2A3748A7D8}" presName="sibTrans" presStyleLbl="sibTrans2D1" presStyleIdx="2" presStyleCnt="3" custScaleX="69928" custScaleY="75760" custLinFactNeighborX="10144" custLinFactNeighborY="-4302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642EAD2F-7FF3-4159-8C5A-974FCC93E28C}" type="pres">
      <dgm:prSet presAssocID="{9EFFAD43-FBBF-4314-BA24-DE2A3748A7D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F6A4E4C-6583-4A0D-A2AA-87F4F71AC4BB}" type="pres">
      <dgm:prSet presAssocID="{236481E5-6B75-40AE-8C3F-1907ED7F6130}" presName="node" presStyleLbl="node1" presStyleIdx="3" presStyleCnt="4" custScaleX="144025" custLinFactNeighborX="596" custLinFactNeighborY="-2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89A3C9-2392-4C27-A52F-F1D4E803AAAA}" type="presOf" srcId="{E229082E-046E-405A-AA6C-FDA4EFD20462}" destId="{3717DC67-6CC1-4CA3-9FC9-BF17363AD48C}" srcOrd="0" destOrd="0" presId="urn:microsoft.com/office/officeart/2005/8/layout/process1"/>
    <dgm:cxn modelId="{8214357C-84F3-4AB3-AA90-B210D346A71B}" type="presOf" srcId="{9EFFAD43-FBBF-4314-BA24-DE2A3748A7D8}" destId="{642EAD2F-7FF3-4159-8C5A-974FCC93E28C}" srcOrd="1" destOrd="0" presId="urn:microsoft.com/office/officeart/2005/8/layout/process1"/>
    <dgm:cxn modelId="{D2FF314A-497C-4798-BDE8-E553315E1907}" type="presOf" srcId="{BDDC91AD-A7AB-4F05-815D-0BC0B24D170F}" destId="{558D151B-D3AF-464A-95B8-41B2B1F06529}" srcOrd="0" destOrd="0" presId="urn:microsoft.com/office/officeart/2005/8/layout/process1"/>
    <dgm:cxn modelId="{0BB87AF6-A562-4F47-8FDD-846BFAA6D102}" type="presOf" srcId="{F2899890-70D2-43A6-8405-5AB4D125AB19}" destId="{46B4B7D1-7EE0-490C-88C6-58B6C8EE49FA}" srcOrd="1" destOrd="0" presId="urn:microsoft.com/office/officeart/2005/8/layout/process1"/>
    <dgm:cxn modelId="{2060E6FB-FDC3-49DB-B2B4-E5C7FB8C24CE}" type="presOf" srcId="{236481E5-6B75-40AE-8C3F-1907ED7F6130}" destId="{DF6A4E4C-6583-4A0D-A2AA-87F4F71AC4BB}" srcOrd="0" destOrd="0" presId="urn:microsoft.com/office/officeart/2005/8/layout/process1"/>
    <dgm:cxn modelId="{CABF04BE-C925-46D3-9E88-2985575CDD6E}" srcId="{AF12F757-CACC-4F84-9488-C67D2D8BC967}" destId="{236481E5-6B75-40AE-8C3F-1907ED7F6130}" srcOrd="3" destOrd="0" parTransId="{CD95750C-1C39-4737-B104-261E5BA18F4C}" sibTransId="{C0FE2AD2-D95E-427B-B8DA-02FCF036C7FC}"/>
    <dgm:cxn modelId="{A5CBAB8A-95B0-4923-A2B0-103B82688951}" type="presOf" srcId="{1851B97E-D66F-4DC8-A97C-2E29192221E0}" destId="{34222216-9C8D-437F-B84E-21854B2E6222}" srcOrd="0" destOrd="0" presId="urn:microsoft.com/office/officeart/2005/8/layout/process1"/>
    <dgm:cxn modelId="{433F8FA1-B039-4A81-A2EF-88AB9DD9316A}" srcId="{AF12F757-CACC-4F84-9488-C67D2D8BC967}" destId="{1851B97E-D66F-4DC8-A97C-2E29192221E0}" srcOrd="2" destOrd="0" parTransId="{497260E4-2812-4DE0-BD0A-C423B2D37F3B}" sibTransId="{9EFFAD43-FBBF-4314-BA24-DE2A3748A7D8}"/>
    <dgm:cxn modelId="{DE171243-F465-4813-992C-C4042C3A1330}" type="presOf" srcId="{8A6D5793-3F58-4847-930D-40FB08ED9BD8}" destId="{6C2062A0-462E-421B-82EE-BC9851A5022C}" srcOrd="1" destOrd="0" presId="urn:microsoft.com/office/officeart/2005/8/layout/process1"/>
    <dgm:cxn modelId="{F2FBAC37-C722-4DBB-8CA3-A85C907528D2}" type="presOf" srcId="{8A6D5793-3F58-4847-930D-40FB08ED9BD8}" destId="{94B143AE-02DE-4918-8372-A93FBE4DF2C7}" srcOrd="0" destOrd="0" presId="urn:microsoft.com/office/officeart/2005/8/layout/process1"/>
    <dgm:cxn modelId="{B4A166D3-9DB1-49AD-9E3B-B73604FE07BA}" type="presOf" srcId="{9EFFAD43-FBBF-4314-BA24-DE2A3748A7D8}" destId="{822CA6D1-E83F-4A00-B3DF-D36466F2F082}" srcOrd="0" destOrd="0" presId="urn:microsoft.com/office/officeart/2005/8/layout/process1"/>
    <dgm:cxn modelId="{8E5D2FC9-B685-474C-875B-BF5AAF175343}" srcId="{AF12F757-CACC-4F84-9488-C67D2D8BC967}" destId="{BDDC91AD-A7AB-4F05-815D-0BC0B24D170F}" srcOrd="0" destOrd="0" parTransId="{90E8507F-82D9-4621-B88B-1750EA78AAFE}" sibTransId="{8A6D5793-3F58-4847-930D-40FB08ED9BD8}"/>
    <dgm:cxn modelId="{00ED3FF2-4048-41A1-BCD7-9B33D4F78A69}" type="presOf" srcId="{F2899890-70D2-43A6-8405-5AB4D125AB19}" destId="{EE360160-4D69-443C-8316-0F5A98360469}" srcOrd="0" destOrd="0" presId="urn:microsoft.com/office/officeart/2005/8/layout/process1"/>
    <dgm:cxn modelId="{310BFEFA-D3CD-459B-A660-038EE64951AE}" srcId="{AF12F757-CACC-4F84-9488-C67D2D8BC967}" destId="{E229082E-046E-405A-AA6C-FDA4EFD20462}" srcOrd="1" destOrd="0" parTransId="{5391F1FE-E2D9-416F-92CD-E4EBB124EE00}" sibTransId="{F2899890-70D2-43A6-8405-5AB4D125AB19}"/>
    <dgm:cxn modelId="{DFB951AC-D1A0-4F45-9D56-55EBFBA2DFF3}" type="presOf" srcId="{AF12F757-CACC-4F84-9488-C67D2D8BC967}" destId="{0AE09ED0-5542-43C9-A5E6-BD32E67627CE}" srcOrd="0" destOrd="0" presId="urn:microsoft.com/office/officeart/2005/8/layout/process1"/>
    <dgm:cxn modelId="{800FEBDE-1DCF-4B8E-B87B-A211AC67AA06}" type="presParOf" srcId="{0AE09ED0-5542-43C9-A5E6-BD32E67627CE}" destId="{558D151B-D3AF-464A-95B8-41B2B1F06529}" srcOrd="0" destOrd="0" presId="urn:microsoft.com/office/officeart/2005/8/layout/process1"/>
    <dgm:cxn modelId="{F87FECDB-811D-4B23-A3D1-C1D9F0E215C0}" type="presParOf" srcId="{0AE09ED0-5542-43C9-A5E6-BD32E67627CE}" destId="{94B143AE-02DE-4918-8372-A93FBE4DF2C7}" srcOrd="1" destOrd="0" presId="urn:microsoft.com/office/officeart/2005/8/layout/process1"/>
    <dgm:cxn modelId="{B2E73B63-0ABE-4698-B7A3-ED96C836D0B7}" type="presParOf" srcId="{94B143AE-02DE-4918-8372-A93FBE4DF2C7}" destId="{6C2062A0-462E-421B-82EE-BC9851A5022C}" srcOrd="0" destOrd="0" presId="urn:microsoft.com/office/officeart/2005/8/layout/process1"/>
    <dgm:cxn modelId="{A74D114B-1949-406D-9B04-F6234B63E2F6}" type="presParOf" srcId="{0AE09ED0-5542-43C9-A5E6-BD32E67627CE}" destId="{3717DC67-6CC1-4CA3-9FC9-BF17363AD48C}" srcOrd="2" destOrd="0" presId="urn:microsoft.com/office/officeart/2005/8/layout/process1"/>
    <dgm:cxn modelId="{C83209AF-AE56-4102-8A80-1E6F85BC2D31}" type="presParOf" srcId="{0AE09ED0-5542-43C9-A5E6-BD32E67627CE}" destId="{EE360160-4D69-443C-8316-0F5A98360469}" srcOrd="3" destOrd="0" presId="urn:microsoft.com/office/officeart/2005/8/layout/process1"/>
    <dgm:cxn modelId="{93D21948-4D94-4F6B-9D3F-FFC4357B71C4}" type="presParOf" srcId="{EE360160-4D69-443C-8316-0F5A98360469}" destId="{46B4B7D1-7EE0-490C-88C6-58B6C8EE49FA}" srcOrd="0" destOrd="0" presId="urn:microsoft.com/office/officeart/2005/8/layout/process1"/>
    <dgm:cxn modelId="{2163A661-7E4B-4694-BA3C-B5B4F385753E}" type="presParOf" srcId="{0AE09ED0-5542-43C9-A5E6-BD32E67627CE}" destId="{34222216-9C8D-437F-B84E-21854B2E6222}" srcOrd="4" destOrd="0" presId="urn:microsoft.com/office/officeart/2005/8/layout/process1"/>
    <dgm:cxn modelId="{30F98773-2926-426A-BA3F-88BED2C3B57F}" type="presParOf" srcId="{0AE09ED0-5542-43C9-A5E6-BD32E67627CE}" destId="{822CA6D1-E83F-4A00-B3DF-D36466F2F082}" srcOrd="5" destOrd="0" presId="urn:microsoft.com/office/officeart/2005/8/layout/process1"/>
    <dgm:cxn modelId="{5A8D803C-10EF-48D8-9D50-6888541D8C36}" type="presParOf" srcId="{822CA6D1-E83F-4A00-B3DF-D36466F2F082}" destId="{642EAD2F-7FF3-4159-8C5A-974FCC93E28C}" srcOrd="0" destOrd="0" presId="urn:microsoft.com/office/officeart/2005/8/layout/process1"/>
    <dgm:cxn modelId="{A65803BA-9AEA-4F72-9172-AEC744D7C991}" type="presParOf" srcId="{0AE09ED0-5542-43C9-A5E6-BD32E67627CE}" destId="{DF6A4E4C-6583-4A0D-A2AA-87F4F71AC4B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D151B-D3AF-464A-95B8-41B2B1F06529}">
      <dsp:nvSpPr>
        <dsp:cNvPr id="0" name=""/>
        <dsp:cNvSpPr/>
      </dsp:nvSpPr>
      <dsp:spPr>
        <a:xfrm>
          <a:off x="0" y="0"/>
          <a:ext cx="1984683" cy="9481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Arial Black" pitchFamily="34" charset="0"/>
            </a:rPr>
            <a:t>ОСНОВНЫЙ ОКСИД</a:t>
          </a:r>
          <a:endParaRPr lang="ru-RU" sz="2000" b="0" kern="1200" dirty="0">
            <a:solidFill>
              <a:schemeClr val="tx1"/>
            </a:solidFill>
            <a:latin typeface="Arial Black" pitchFamily="34" charset="0"/>
          </a:endParaRPr>
        </a:p>
      </dsp:txBody>
      <dsp:txXfrm>
        <a:off x="27771" y="27771"/>
        <a:ext cx="1929141" cy="892621"/>
      </dsp:txXfrm>
    </dsp:sp>
    <dsp:sp modelId="{94B143AE-02DE-4918-8372-A93FBE4DF2C7}">
      <dsp:nvSpPr>
        <dsp:cNvPr id="0" name=""/>
        <dsp:cNvSpPr/>
      </dsp:nvSpPr>
      <dsp:spPr>
        <a:xfrm rot="45573">
          <a:off x="2075341" y="300850"/>
          <a:ext cx="338245" cy="379661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075345" y="376109"/>
        <a:ext cx="236772" cy="227797"/>
      </dsp:txXfrm>
    </dsp:sp>
    <dsp:sp modelId="{3717DC67-6CC1-4CA3-9FC9-BF17363AD48C}">
      <dsp:nvSpPr>
        <dsp:cNvPr id="0" name=""/>
        <dsp:cNvSpPr/>
      </dsp:nvSpPr>
      <dsp:spPr>
        <a:xfrm>
          <a:off x="2489112" y="32539"/>
          <a:ext cx="1915297" cy="9481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2516883" y="60310"/>
        <a:ext cx="1859755" cy="892621"/>
      </dsp:txXfrm>
    </dsp:sp>
    <dsp:sp modelId="{EE360160-4D69-443C-8316-0F5A98360469}">
      <dsp:nvSpPr>
        <dsp:cNvPr id="0" name=""/>
        <dsp:cNvSpPr/>
      </dsp:nvSpPr>
      <dsp:spPr>
        <a:xfrm>
          <a:off x="4586947" y="375154"/>
          <a:ext cx="402462" cy="262932"/>
        </a:xfrm>
        <a:prstGeom prst="mathEqual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586947" y="427740"/>
        <a:ext cx="323582" cy="157760"/>
      </dsp:txXfrm>
    </dsp:sp>
    <dsp:sp modelId="{34222216-9C8D-437F-B84E-21854B2E6222}">
      <dsp:nvSpPr>
        <dsp:cNvPr id="0" name=""/>
        <dsp:cNvSpPr/>
      </dsp:nvSpPr>
      <dsp:spPr>
        <a:xfrm>
          <a:off x="5149592" y="32539"/>
          <a:ext cx="1578728" cy="9481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r>
            <a:rPr lang="ru-RU" sz="3200" kern="1200" dirty="0" smtClean="0"/>
            <a:t> </a:t>
          </a:r>
          <a:endParaRPr lang="ru-RU" sz="3200" kern="1200" dirty="0"/>
        </a:p>
      </dsp:txBody>
      <dsp:txXfrm>
        <a:off x="5177363" y="60310"/>
        <a:ext cx="1523186" cy="892621"/>
      </dsp:txXfrm>
    </dsp:sp>
    <dsp:sp modelId="{822CA6D1-E83F-4A00-B3DF-D36466F2F082}">
      <dsp:nvSpPr>
        <dsp:cNvPr id="0" name=""/>
        <dsp:cNvSpPr/>
      </dsp:nvSpPr>
      <dsp:spPr>
        <a:xfrm rot="21570146">
          <a:off x="7077226" y="431102"/>
          <a:ext cx="47343" cy="97779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077226" y="450720"/>
        <a:ext cx="33140" cy="58667"/>
      </dsp:txXfrm>
    </dsp:sp>
    <dsp:sp modelId="{DF6A4E4C-6583-4A0D-A2AA-87F4F71AC4BB}">
      <dsp:nvSpPr>
        <dsp:cNvPr id="0" name=""/>
        <dsp:cNvSpPr/>
      </dsp:nvSpPr>
      <dsp:spPr>
        <a:xfrm>
          <a:off x="7383384" y="13139"/>
          <a:ext cx="1578728" cy="94816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Black" pitchFamily="34" charset="0"/>
            </a:rPr>
            <a:t>ВОДА</a:t>
          </a:r>
          <a:endParaRPr lang="ru-RU" sz="2400" b="1" kern="1200" dirty="0">
            <a:solidFill>
              <a:schemeClr val="tx1"/>
            </a:solidFill>
            <a:latin typeface="Arial Black" pitchFamily="34" charset="0"/>
          </a:endParaRPr>
        </a:p>
      </dsp:txBody>
      <dsp:txXfrm>
        <a:off x="7411155" y="40910"/>
        <a:ext cx="1523186" cy="8926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D151B-D3AF-464A-95B8-41B2B1F06529}">
      <dsp:nvSpPr>
        <dsp:cNvPr id="0" name=""/>
        <dsp:cNvSpPr/>
      </dsp:nvSpPr>
      <dsp:spPr>
        <a:xfrm>
          <a:off x="3974" y="0"/>
          <a:ext cx="2532386" cy="10715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70C0"/>
              </a:solidFill>
              <a:latin typeface="Arial Black" pitchFamily="34" charset="0"/>
            </a:rPr>
            <a:t>ОСНОВАНИЕ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Arial Black" pitchFamily="34" charset="0"/>
            </a:rPr>
            <a:t>(</a:t>
          </a:r>
          <a:r>
            <a:rPr lang="ru-RU" sz="2400" kern="1200" dirty="0" smtClean="0">
              <a:solidFill>
                <a:srgbClr val="FF0000"/>
              </a:solidFill>
              <a:latin typeface="Arial Black" pitchFamily="34" charset="0"/>
            </a:rPr>
            <a:t>Р</a:t>
          </a:r>
          <a:r>
            <a:rPr lang="ru-RU" sz="2400" kern="1200" dirty="0" smtClean="0">
              <a:solidFill>
                <a:schemeClr val="tx1"/>
              </a:solidFill>
              <a:latin typeface="Arial Black" pitchFamily="34" charset="0"/>
            </a:rPr>
            <a:t>, </a:t>
          </a:r>
          <a:r>
            <a:rPr lang="ru-RU" sz="2400" kern="1200" dirty="0" smtClean="0">
              <a:solidFill>
                <a:srgbClr val="00B050"/>
              </a:solidFill>
              <a:latin typeface="Arial Black" pitchFamily="34" charset="0"/>
            </a:rPr>
            <a:t>Н↓</a:t>
          </a:r>
          <a:r>
            <a:rPr lang="ru-RU" sz="2400" kern="1200" dirty="0" smtClean="0">
              <a:solidFill>
                <a:schemeClr val="tx1"/>
              </a:solidFill>
              <a:latin typeface="Arial Black" pitchFamily="34" charset="0"/>
            </a:rPr>
            <a:t>)</a:t>
          </a:r>
          <a:endParaRPr lang="ru-RU" sz="2400" kern="1200" dirty="0">
            <a:solidFill>
              <a:schemeClr val="tx1"/>
            </a:solidFill>
            <a:latin typeface="Arial Black" pitchFamily="34" charset="0"/>
          </a:endParaRPr>
        </a:p>
      </dsp:txBody>
      <dsp:txXfrm>
        <a:off x="35359" y="31385"/>
        <a:ext cx="2469616" cy="1008800"/>
      </dsp:txXfrm>
    </dsp:sp>
    <dsp:sp modelId="{94B143AE-02DE-4918-8372-A93FBE4DF2C7}">
      <dsp:nvSpPr>
        <dsp:cNvPr id="0" name=""/>
        <dsp:cNvSpPr/>
      </dsp:nvSpPr>
      <dsp:spPr>
        <a:xfrm>
          <a:off x="2641995" y="388746"/>
          <a:ext cx="397302" cy="313924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641995" y="451531"/>
        <a:ext cx="303125" cy="188354"/>
      </dsp:txXfrm>
    </dsp:sp>
    <dsp:sp modelId="{3717DC67-6CC1-4CA3-9FC9-BF17363AD48C}">
      <dsp:nvSpPr>
        <dsp:cNvPr id="0" name=""/>
        <dsp:cNvSpPr/>
      </dsp:nvSpPr>
      <dsp:spPr>
        <a:xfrm>
          <a:off x="3193698" y="0"/>
          <a:ext cx="2058785" cy="10715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3225083" y="31385"/>
        <a:ext cx="1996015" cy="1008800"/>
      </dsp:txXfrm>
    </dsp:sp>
    <dsp:sp modelId="{EE360160-4D69-443C-8316-0F5A98360469}">
      <dsp:nvSpPr>
        <dsp:cNvPr id="0" name=""/>
        <dsp:cNvSpPr/>
      </dsp:nvSpPr>
      <dsp:spPr>
        <a:xfrm>
          <a:off x="5369546" y="417667"/>
          <a:ext cx="258099" cy="236235"/>
        </a:xfrm>
        <a:prstGeom prst="mathEqual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369546" y="464914"/>
        <a:ext cx="187229" cy="141741"/>
      </dsp:txXfrm>
    </dsp:sp>
    <dsp:sp modelId="{34222216-9C8D-437F-B84E-21854B2E6222}">
      <dsp:nvSpPr>
        <dsp:cNvPr id="0" name=""/>
        <dsp:cNvSpPr/>
      </dsp:nvSpPr>
      <dsp:spPr>
        <a:xfrm>
          <a:off x="5730371" y="0"/>
          <a:ext cx="1418433" cy="10715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r>
            <a:rPr lang="ru-RU" sz="3200" kern="1200" dirty="0" smtClean="0">
              <a:solidFill>
                <a:srgbClr val="00B050"/>
              </a:solidFill>
              <a:latin typeface="Arial Black" pitchFamily="34" charset="0"/>
            </a:rPr>
            <a:t> </a:t>
          </a:r>
          <a:endParaRPr lang="ru-RU" sz="3200" kern="1200" dirty="0">
            <a:solidFill>
              <a:srgbClr val="00B050"/>
            </a:solidFill>
            <a:latin typeface="Arial Black" pitchFamily="34" charset="0"/>
          </a:endParaRPr>
        </a:p>
      </dsp:txBody>
      <dsp:txXfrm>
        <a:off x="5761756" y="31385"/>
        <a:ext cx="1355663" cy="1008800"/>
      </dsp:txXfrm>
    </dsp:sp>
    <dsp:sp modelId="{822CA6D1-E83F-4A00-B3DF-D36466F2F082}">
      <dsp:nvSpPr>
        <dsp:cNvPr id="0" name=""/>
        <dsp:cNvSpPr/>
      </dsp:nvSpPr>
      <dsp:spPr>
        <a:xfrm>
          <a:off x="7323282" y="332631"/>
          <a:ext cx="299255" cy="376040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7323282" y="407839"/>
        <a:ext cx="209479" cy="225624"/>
      </dsp:txXfrm>
    </dsp:sp>
    <dsp:sp modelId="{DF6A4E4C-6583-4A0D-A2AA-87F4F71AC4BB}">
      <dsp:nvSpPr>
        <dsp:cNvPr id="0" name=""/>
        <dsp:cNvSpPr/>
      </dsp:nvSpPr>
      <dsp:spPr>
        <a:xfrm>
          <a:off x="7718646" y="0"/>
          <a:ext cx="1418433" cy="107157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Black" pitchFamily="34" charset="0"/>
            </a:rPr>
            <a:t>ВОДА</a:t>
          </a:r>
          <a:endParaRPr lang="ru-RU" sz="2400" b="1" kern="1200" dirty="0">
            <a:solidFill>
              <a:schemeClr val="tx1"/>
            </a:solidFill>
            <a:latin typeface="Arial Black" pitchFamily="34" charset="0"/>
          </a:endParaRPr>
        </a:p>
      </dsp:txBody>
      <dsp:txXfrm>
        <a:off x="7750031" y="31385"/>
        <a:ext cx="1355663" cy="1008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D151B-D3AF-464A-95B8-41B2B1F06529}">
      <dsp:nvSpPr>
        <dsp:cNvPr id="0" name=""/>
        <dsp:cNvSpPr/>
      </dsp:nvSpPr>
      <dsp:spPr>
        <a:xfrm>
          <a:off x="128374" y="33451"/>
          <a:ext cx="1439359" cy="101720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endParaRPr lang="ru-RU" sz="2400" kern="1200" dirty="0">
            <a:solidFill>
              <a:srgbClr val="00B050"/>
            </a:solidFill>
            <a:latin typeface="Arial Black" pitchFamily="34" charset="0"/>
          </a:endParaRPr>
        </a:p>
      </dsp:txBody>
      <dsp:txXfrm>
        <a:off x="158167" y="63244"/>
        <a:ext cx="1379773" cy="957621"/>
      </dsp:txXfrm>
    </dsp:sp>
    <dsp:sp modelId="{94B143AE-02DE-4918-8372-A93FBE4DF2C7}">
      <dsp:nvSpPr>
        <dsp:cNvPr id="0" name=""/>
        <dsp:cNvSpPr/>
      </dsp:nvSpPr>
      <dsp:spPr>
        <a:xfrm>
          <a:off x="1714066" y="417373"/>
          <a:ext cx="195298" cy="249363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714066" y="467246"/>
        <a:ext cx="136709" cy="149617"/>
      </dsp:txXfrm>
    </dsp:sp>
    <dsp:sp modelId="{3717DC67-6CC1-4CA3-9FC9-BF17363AD48C}">
      <dsp:nvSpPr>
        <dsp:cNvPr id="0" name=""/>
        <dsp:cNvSpPr/>
      </dsp:nvSpPr>
      <dsp:spPr>
        <a:xfrm>
          <a:off x="2041484" y="33451"/>
          <a:ext cx="1923453" cy="101720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2071277" y="63244"/>
        <a:ext cx="1863867" cy="957621"/>
      </dsp:txXfrm>
    </dsp:sp>
    <dsp:sp modelId="{EE360160-4D69-443C-8316-0F5A98360469}">
      <dsp:nvSpPr>
        <dsp:cNvPr id="0" name=""/>
        <dsp:cNvSpPr/>
      </dsp:nvSpPr>
      <dsp:spPr>
        <a:xfrm>
          <a:off x="4111821" y="417373"/>
          <a:ext cx="323852" cy="249363"/>
        </a:xfrm>
        <a:prstGeom prst="mathEqual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111821" y="467246"/>
        <a:ext cx="249043" cy="149617"/>
      </dsp:txXfrm>
    </dsp:sp>
    <dsp:sp modelId="{34222216-9C8D-437F-B84E-21854B2E6222}">
      <dsp:nvSpPr>
        <dsp:cNvPr id="0" name=""/>
        <dsp:cNvSpPr/>
      </dsp:nvSpPr>
      <dsp:spPr>
        <a:xfrm>
          <a:off x="4564569" y="33451"/>
          <a:ext cx="1669892" cy="101720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Black" pitchFamily="34" charset="0"/>
            </a:rPr>
            <a:t>ДРУГАЯ </a:t>
          </a:r>
          <a:r>
            <a:rPr lang="ru-RU" sz="2400" b="1" kern="1200" dirty="0" smtClean="0">
              <a:solidFill>
                <a:srgbClr val="00B050"/>
              </a:solidFill>
              <a:latin typeface="Arial Black" pitchFamily="34" charset="0"/>
            </a:rPr>
            <a:t>СОЛЬ</a:t>
          </a:r>
          <a:endParaRPr lang="ru-RU" sz="2400" kern="1200" dirty="0">
            <a:solidFill>
              <a:srgbClr val="00B050"/>
            </a:solidFill>
            <a:latin typeface="Arial Black" pitchFamily="34" charset="0"/>
          </a:endParaRPr>
        </a:p>
      </dsp:txBody>
      <dsp:txXfrm>
        <a:off x="4594362" y="63244"/>
        <a:ext cx="1610306" cy="957621"/>
      </dsp:txXfrm>
    </dsp:sp>
    <dsp:sp modelId="{822CA6D1-E83F-4A00-B3DF-D36466F2F082}">
      <dsp:nvSpPr>
        <dsp:cNvPr id="0" name=""/>
        <dsp:cNvSpPr/>
      </dsp:nvSpPr>
      <dsp:spPr>
        <a:xfrm rot="21563116">
          <a:off x="6467482" y="373108"/>
          <a:ext cx="225237" cy="281312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6467484" y="429732"/>
        <a:ext cx="157666" cy="168788"/>
      </dsp:txXfrm>
    </dsp:sp>
    <dsp:sp modelId="{DF6A4E4C-6583-4A0D-A2AA-87F4F71AC4BB}">
      <dsp:nvSpPr>
        <dsp:cNvPr id="0" name=""/>
        <dsp:cNvSpPr/>
      </dsp:nvSpPr>
      <dsp:spPr>
        <a:xfrm>
          <a:off x="6842161" y="6403"/>
          <a:ext cx="2156427" cy="1017207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Black" pitchFamily="34" charset="0"/>
            </a:rPr>
            <a:t>ДРУГАЯ </a:t>
          </a:r>
          <a:r>
            <a:rPr lang="ru-RU" sz="2400" b="1" kern="1200" dirty="0" smtClean="0">
              <a:solidFill>
                <a:srgbClr val="FF0000"/>
              </a:solidFill>
              <a:latin typeface="Arial Black" pitchFamily="34" charset="0"/>
            </a:rPr>
            <a:t>КИСЛОТА</a:t>
          </a:r>
          <a:endParaRPr lang="ru-RU" sz="2400" b="1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6871954" y="36196"/>
        <a:ext cx="2096841" cy="957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4D97C1-E5EE-42D8-A582-AABCD35DC032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F292A2-2899-451D-A19A-65648C073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65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292A2-2899-451D-A19A-65648C0739B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118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4E25F-6375-48E2-A9BB-5B44DD31BC63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FF9F-D8FA-4714-BD72-CA7451825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1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1809-917A-49A0-991F-A3ED0F808741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F952A-2E50-4EBF-B1E3-3535B75C4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0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E1A89-2F1D-4486-ACA4-DDB700B836D2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F9AA7-70FB-45FC-ADA4-418034062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012B-7A4F-4A17-B413-16E95061C5BF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247DE-EDF1-4639-8594-746B09FA2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73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1377-CFA0-4CA9-BAD2-AD1619FC2BD5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414CA-7C3F-4A94-9EA8-91513EDF7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51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F6E1-E245-484F-AA40-B9B52C910145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B3E9-0CCE-4655-AA80-7E06B7C0E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66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F5FF8-F534-4780-85F9-27A047B932D8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68DA-5313-4594-9AF4-E719BE027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7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6C2B7-3FE8-4D13-9E8C-1171885A9D59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A1EF2-4FF0-486C-AB63-B25DD633E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0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43E35-7B39-48FA-8458-E7FC3E2B5CB6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B38F-9503-4C30-99FA-00E6DD0FE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51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37955-8D5A-4685-94F6-C74894C102EF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C4E0-4C6F-439C-9ACE-3A2F20BE8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1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C79E-C1A8-4233-92DF-75F9249DC93E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852DB-31A0-4B76-B09B-12AD47BDC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8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57CC16-1CEB-4EF4-8BAA-EDEEF6D3D83F}" type="datetime1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EC60AB-6AB7-437E-A91E-1ECAD130A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1916832"/>
            <a:ext cx="7772400" cy="2124943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Химические свойства кислот с точки зрения ТЭД</a:t>
            </a:r>
            <a:endParaRPr lang="ru-RU" sz="4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5500688"/>
            <a:ext cx="6400800" cy="104298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МБОУ СОШ №30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Ворошиловский район, г.Ростов-на-Дону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читель химии Кильченко Е.С.</a:t>
            </a:r>
          </a:p>
        </p:txBody>
      </p:sp>
      <p:pic>
        <p:nvPicPr>
          <p:cNvPr id="2055" name="Picture 2" descr="H:\Documents and Settings\Aida\Рабочий стол\НОвая ГРАФИКА сборник\КАРТИНКИ СБОРНИК_ школьные\6319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143250"/>
            <a:ext cx="139541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Взаимодействие с солями</a:t>
            </a:r>
            <a:endParaRPr lang="ru-RU" sz="40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76251916"/>
              </p:ext>
            </p:extLst>
          </p:nvPr>
        </p:nvGraphicFramePr>
        <p:xfrm>
          <a:off x="0" y="1844824"/>
          <a:ext cx="9001125" cy="1084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75" y="3000375"/>
            <a:ext cx="8858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b="1" i="1" u="sng" dirty="0">
                <a:latin typeface="Comic Sans MS" pitchFamily="66" charset="0"/>
                <a:cs typeface="Times New Roman" pitchFamily="18" charset="0"/>
              </a:rPr>
              <a:t>Условия:</a:t>
            </a:r>
            <a:r>
              <a:rPr lang="ru-RU" sz="2000" i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Comic Sans MS" pitchFamily="66" charset="0"/>
                <a:cs typeface="Times New Roman" pitchFamily="18" charset="0"/>
              </a:rPr>
              <a:t>в результате реакции должны получиться </a:t>
            </a:r>
            <a:r>
              <a:rPr lang="ru-RU" sz="2000" b="1" i="1" dirty="0" smtClean="0">
                <a:latin typeface="Comic Sans MS" pitchFamily="66" charset="0"/>
                <a:cs typeface="Times New Roman" pitchFamily="18" charset="0"/>
              </a:rPr>
              <a:t>газ ↑</a:t>
            </a:r>
            <a:r>
              <a:rPr lang="ru-RU" sz="2000" b="1" i="1" dirty="0">
                <a:latin typeface="Comic Sans MS" pitchFamily="66" charset="0"/>
                <a:cs typeface="Times New Roman" pitchFamily="18" charset="0"/>
              </a:rPr>
              <a:t>, </a:t>
            </a:r>
            <a:r>
              <a:rPr lang="ru-RU" sz="2000" b="1" i="1" dirty="0" smtClean="0">
                <a:latin typeface="Comic Sans MS" pitchFamily="66" charset="0"/>
                <a:cs typeface="Times New Roman" pitchFamily="18" charset="0"/>
              </a:rPr>
              <a:t>осадок ↓ </a:t>
            </a:r>
            <a:r>
              <a:rPr lang="ru-RU" sz="2000" b="1" i="1" dirty="0">
                <a:latin typeface="Comic Sans MS" pitchFamily="66" charset="0"/>
                <a:cs typeface="Times New Roman" pitchFamily="18" charset="0"/>
              </a:rPr>
              <a:t>или вода.</a:t>
            </a:r>
            <a:endParaRPr lang="ru-RU" sz="2000" b="1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576" y="3708400"/>
            <a:ext cx="4248472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H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l + AgNO</a:t>
            </a:r>
            <a:r>
              <a:rPr lang="en-US" sz="3600" b="1" baseline="-25000" dirty="0">
                <a:latin typeface="Bodoni MT Black" pitchFamily="18" charset="0"/>
                <a:cs typeface="Times New Roman" pitchFamily="18" charset="0"/>
              </a:rPr>
              <a:t>3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 →</a:t>
            </a:r>
          </a:p>
          <a:p>
            <a:pPr eaLnBrk="1" hangingPunct="1">
              <a:lnSpc>
                <a:spcPct val="150000"/>
              </a:lnSpc>
            </a:pP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H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l + Na</a:t>
            </a:r>
            <a:r>
              <a:rPr lang="en-US" sz="3600" b="1" baseline="-25000" dirty="0">
                <a:latin typeface="Bodoni MT Black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CO</a:t>
            </a:r>
            <a:r>
              <a:rPr lang="en-US" sz="3600" b="1" baseline="-25000" dirty="0">
                <a:latin typeface="Bodoni MT Black" pitchFamily="18" charset="0"/>
                <a:cs typeface="Times New Roman" pitchFamily="18" charset="0"/>
              </a:rPr>
              <a:t>3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 →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H</a:t>
            </a:r>
            <a:r>
              <a:rPr lang="en-US" sz="3600" b="1" baseline="-25000" dirty="0">
                <a:latin typeface="Bodoni MT Black" pitchFamily="18" charset="0"/>
                <a:cs typeface="Times New Roman" pitchFamily="18" charset="0"/>
              </a:rPr>
              <a:t>2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SO</a:t>
            </a:r>
            <a:r>
              <a:rPr lang="en-US" sz="3600" b="1" baseline="-25000" dirty="0">
                <a:latin typeface="Bodoni MT Black" pitchFamily="18" charset="0"/>
                <a:cs typeface="Times New Roman" pitchFamily="18" charset="0"/>
              </a:rPr>
              <a:t>4</a:t>
            </a:r>
            <a:r>
              <a:rPr lang="en-US" sz="3600" b="1" dirty="0">
                <a:latin typeface="Bodoni MT Black" pitchFamily="18" charset="0"/>
                <a:cs typeface="Times New Roman" pitchFamily="18" charset="0"/>
              </a:rPr>
              <a:t> + </a:t>
            </a:r>
            <a:r>
              <a:rPr lang="en-US" sz="3600" b="1" dirty="0" smtClean="0">
                <a:latin typeface="Bodoni MT Black" pitchFamily="18" charset="0"/>
                <a:cs typeface="Times New Roman" pitchFamily="18" charset="0"/>
              </a:rPr>
              <a:t>BaCl</a:t>
            </a:r>
            <a:r>
              <a:rPr lang="en-US" sz="3600" b="1" baseline="-25000" dirty="0" smtClean="0">
                <a:latin typeface="Bodoni MT Black" pitchFamily="18" charset="0"/>
                <a:cs typeface="Times New Roman" pitchFamily="18" charset="0"/>
              </a:rPr>
              <a:t>2</a:t>
            </a:r>
            <a:r>
              <a:rPr lang="ru-RU" sz="3600" b="1" baseline="-25000" dirty="0" smtClean="0">
                <a:latin typeface="Bodoni MT Black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Bodoni MT Black" pitchFamily="18" charset="0"/>
                <a:cs typeface="Times New Roman" pitchFamily="18" charset="0"/>
              </a:rPr>
              <a:t>→</a:t>
            </a:r>
            <a:endParaRPr lang="en-US" sz="3600" b="1" dirty="0">
              <a:latin typeface="Bodoni MT Black" pitchFamily="18" charset="0"/>
              <a:cs typeface="Times New Roman" pitchFamily="18" charset="0"/>
            </a:endParaRPr>
          </a:p>
          <a:p>
            <a:pPr eaLnBrk="1" hangingPunct="1"/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b="1" dirty="0">
              <a:latin typeface="Bodoni MT Black" pitchFamily="18" charset="0"/>
            </a:endParaRPr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66819"/>
            <a:ext cx="2057400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04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952088"/>
          </a:xfrm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 какими из перечисленных соединений будет взаимодействовать раствор серной кислоты?</a:t>
            </a: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5"/>
          <p:cNvSpPr txBox="1">
            <a:spLocks/>
          </p:cNvSpPr>
          <p:nvPr/>
        </p:nvSpPr>
        <p:spPr>
          <a:xfrm>
            <a:off x="2286000" y="6286500"/>
            <a:ext cx="4857750" cy="43497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75" y="2500313"/>
            <a:ext cx="8858250" cy="10715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r>
              <a:rPr lang="ru-RU" sz="2800" i="1" smtClean="0">
                <a:latin typeface="Bookman Old Style" pitchFamily="18" charset="0"/>
              </a:rPr>
              <a:t>Составьте уравнения возможных химических реакций, укажите их типы.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1643050"/>
            <a:ext cx="171451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4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1643063"/>
            <a:ext cx="1714500" cy="7143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Na</a:t>
            </a:r>
            <a:r>
              <a:rPr lang="ru-RU" sz="26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H</a:t>
            </a:r>
            <a:endParaRPr lang="ru-RU" sz="2600" b="1" baseline="-25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57356" y="1643050"/>
            <a:ext cx="171451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4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4744" y="1643050"/>
            <a:ext cx="171451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4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72132" y="1643050"/>
            <a:ext cx="171451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4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29488" y="1643050"/>
            <a:ext cx="1714512" cy="7143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4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57375" y="1643063"/>
            <a:ext cx="1714500" cy="7143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CaO</a:t>
            </a:r>
            <a:endParaRPr lang="ru-RU" sz="2600" b="1" baseline="-25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14750" y="1643063"/>
            <a:ext cx="1714500" cy="7143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HCl</a:t>
            </a:r>
            <a:endParaRPr lang="ru-RU" sz="2600" b="1" baseline="-25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72125" y="1643063"/>
            <a:ext cx="1714500" cy="7143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SO</a:t>
            </a:r>
            <a:r>
              <a:rPr lang="en-US" sz="2600" b="1" baseline="-25000" dirty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ru-RU" sz="2600" b="1" baseline="-25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429500" y="1643063"/>
            <a:ext cx="1714500" cy="7143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Ba(NO</a:t>
            </a:r>
            <a:r>
              <a:rPr lang="en-US" sz="2600" b="1" baseline="-25000" dirty="0">
                <a:solidFill>
                  <a:schemeClr val="tx1"/>
                </a:solidFill>
                <a:latin typeface="Comic Sans MS" pitchFamily="66" charset="0"/>
              </a:rPr>
              <a:t>3</a:t>
            </a:r>
            <a:r>
              <a:rPr lang="en-US" sz="2600" b="1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r>
              <a:rPr lang="en-US" sz="2600" b="1" baseline="-25000" dirty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ru-RU" sz="2600" b="1" baseline="-25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3714750"/>
            <a:ext cx="63579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000" b="1" dirty="0">
                <a:latin typeface="Bookman Old Style" pitchFamily="18" charset="0"/>
              </a:rPr>
              <a:t>H</a:t>
            </a:r>
            <a:r>
              <a:rPr lang="en-US" sz="3000" b="1" baseline="-25000" dirty="0">
                <a:latin typeface="Bookman Old Style" pitchFamily="18" charset="0"/>
              </a:rPr>
              <a:t>2</a:t>
            </a:r>
            <a:r>
              <a:rPr lang="en-US" sz="3000" b="1" dirty="0">
                <a:latin typeface="Bookman Old Style" pitchFamily="18" charset="0"/>
              </a:rPr>
              <a:t>SO</a:t>
            </a:r>
            <a:r>
              <a:rPr lang="en-US" sz="3000" b="1" baseline="-25000" dirty="0">
                <a:latin typeface="Bookman Old Style" pitchFamily="18" charset="0"/>
              </a:rPr>
              <a:t>4</a:t>
            </a:r>
            <a:r>
              <a:rPr lang="en-US" sz="3000" b="1" dirty="0">
                <a:latin typeface="Bookman Old Style" pitchFamily="18" charset="0"/>
              </a:rPr>
              <a:t> + NaOH = Na</a:t>
            </a:r>
            <a:r>
              <a:rPr lang="en-US" sz="3000" b="1" baseline="-25000" dirty="0">
                <a:latin typeface="Bookman Old Style" pitchFamily="18" charset="0"/>
              </a:rPr>
              <a:t>2</a:t>
            </a:r>
            <a:r>
              <a:rPr lang="en-US" sz="3000" b="1" dirty="0">
                <a:latin typeface="Bookman Old Style" pitchFamily="18" charset="0"/>
              </a:rPr>
              <a:t>SO</a:t>
            </a:r>
            <a:r>
              <a:rPr lang="en-US" sz="3000" b="1" baseline="-25000" dirty="0">
                <a:latin typeface="Bookman Old Style" pitchFamily="18" charset="0"/>
              </a:rPr>
              <a:t>4</a:t>
            </a:r>
            <a:r>
              <a:rPr lang="en-US" sz="3000" b="1" dirty="0">
                <a:latin typeface="Bookman Old Style" pitchFamily="18" charset="0"/>
              </a:rPr>
              <a:t> + H</a:t>
            </a:r>
            <a:r>
              <a:rPr lang="en-US" sz="3000" b="1" baseline="-25000" dirty="0">
                <a:latin typeface="Bookman Old Style" pitchFamily="18" charset="0"/>
              </a:rPr>
              <a:t>2</a:t>
            </a:r>
            <a:r>
              <a:rPr lang="en-US" sz="3000" b="1" dirty="0">
                <a:latin typeface="Bookman Old Style" pitchFamily="18" charset="0"/>
              </a:rPr>
              <a:t>O</a:t>
            </a:r>
            <a:endParaRPr lang="ru-RU" sz="3000" b="1" dirty="0">
              <a:latin typeface="Bookman Old Style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0" y="4643438"/>
            <a:ext cx="59293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000" b="1" dirty="0">
                <a:latin typeface="Bookman Old Style" pitchFamily="18" charset="0"/>
              </a:rPr>
              <a:t>H</a:t>
            </a:r>
            <a:r>
              <a:rPr lang="en-US" sz="3000" b="1" baseline="-25000" dirty="0">
                <a:latin typeface="Bookman Old Style" pitchFamily="18" charset="0"/>
              </a:rPr>
              <a:t>2</a:t>
            </a:r>
            <a:r>
              <a:rPr lang="en-US" sz="3000" b="1" dirty="0">
                <a:latin typeface="Bookman Old Style" pitchFamily="18" charset="0"/>
              </a:rPr>
              <a:t>SO</a:t>
            </a:r>
            <a:r>
              <a:rPr lang="en-US" sz="3000" b="1" baseline="-25000" dirty="0">
                <a:latin typeface="Bookman Old Style" pitchFamily="18" charset="0"/>
              </a:rPr>
              <a:t>4</a:t>
            </a:r>
            <a:r>
              <a:rPr lang="en-US" sz="3000" b="1" dirty="0">
                <a:latin typeface="Bookman Old Style" pitchFamily="18" charset="0"/>
              </a:rPr>
              <a:t> + CaO = CaSO</a:t>
            </a:r>
            <a:r>
              <a:rPr lang="en-US" sz="3000" b="1" baseline="-25000" dirty="0">
                <a:latin typeface="Bookman Old Style" pitchFamily="18" charset="0"/>
              </a:rPr>
              <a:t>4</a:t>
            </a:r>
            <a:r>
              <a:rPr lang="en-US" sz="3000" b="1" dirty="0">
                <a:latin typeface="Bookman Old Style" pitchFamily="18" charset="0"/>
              </a:rPr>
              <a:t> + H</a:t>
            </a:r>
            <a:r>
              <a:rPr lang="en-US" sz="3000" b="1" baseline="-25000" dirty="0">
                <a:latin typeface="Bookman Old Style" pitchFamily="18" charset="0"/>
              </a:rPr>
              <a:t>2</a:t>
            </a:r>
            <a:r>
              <a:rPr lang="en-US" sz="3000" b="1" dirty="0">
                <a:latin typeface="Bookman Old Style" pitchFamily="18" charset="0"/>
              </a:rPr>
              <a:t>O</a:t>
            </a:r>
            <a:endParaRPr lang="ru-RU" sz="3000" b="1" dirty="0">
              <a:latin typeface="Bookman Old Style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5429250"/>
            <a:ext cx="6500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>
                <a:latin typeface="Bookman Old Style" pitchFamily="18" charset="0"/>
              </a:rPr>
              <a:t>H</a:t>
            </a:r>
            <a:r>
              <a:rPr lang="en-US" sz="2800" b="1" baseline="-25000">
                <a:latin typeface="Bookman Old Style" pitchFamily="18" charset="0"/>
              </a:rPr>
              <a:t>2</a:t>
            </a:r>
            <a:r>
              <a:rPr lang="en-US" sz="2800" b="1">
                <a:latin typeface="Bookman Old Style" pitchFamily="18" charset="0"/>
              </a:rPr>
              <a:t>SO</a:t>
            </a:r>
            <a:r>
              <a:rPr lang="en-US" sz="2800" b="1" baseline="-25000">
                <a:latin typeface="Bookman Old Style" pitchFamily="18" charset="0"/>
              </a:rPr>
              <a:t>4</a:t>
            </a:r>
            <a:r>
              <a:rPr lang="en-US" sz="2800" b="1">
                <a:latin typeface="Bookman Old Style" pitchFamily="18" charset="0"/>
              </a:rPr>
              <a:t> + Ba(NO</a:t>
            </a:r>
            <a:r>
              <a:rPr lang="en-US" sz="2800" b="1" baseline="-25000">
                <a:latin typeface="Bookman Old Style" pitchFamily="18" charset="0"/>
              </a:rPr>
              <a:t>3</a:t>
            </a:r>
            <a:r>
              <a:rPr lang="en-US" sz="2800" b="1">
                <a:latin typeface="Bookman Old Style" pitchFamily="18" charset="0"/>
              </a:rPr>
              <a:t>)</a:t>
            </a:r>
            <a:r>
              <a:rPr lang="en-US" sz="2800" b="1" baseline="-25000">
                <a:latin typeface="Bookman Old Style" pitchFamily="18" charset="0"/>
              </a:rPr>
              <a:t>2 </a:t>
            </a:r>
            <a:r>
              <a:rPr lang="en-US" sz="2800" b="1">
                <a:latin typeface="Bookman Old Style" pitchFamily="18" charset="0"/>
              </a:rPr>
              <a:t>= BaSO</a:t>
            </a:r>
            <a:r>
              <a:rPr lang="en-US" sz="2800" b="1" baseline="-25000">
                <a:latin typeface="Bookman Old Style" pitchFamily="18" charset="0"/>
              </a:rPr>
              <a:t>4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en-US" sz="2800" b="1">
                <a:latin typeface="Bookman Old Style" pitchFamily="18" charset="0"/>
              </a:rPr>
              <a:t> + HNO</a:t>
            </a:r>
            <a:r>
              <a:rPr lang="en-US" sz="2800" b="1" baseline="-25000">
                <a:latin typeface="Bookman Old Style" pitchFamily="18" charset="0"/>
              </a:rPr>
              <a:t>3</a:t>
            </a:r>
            <a:endParaRPr lang="ru-RU" sz="2800" b="1">
              <a:latin typeface="Bookman Old Style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215063" y="3643313"/>
            <a:ext cx="292893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900" i="1">
                <a:latin typeface="Times New Roman" pitchFamily="18" charset="0"/>
                <a:cs typeface="Times New Roman" pitchFamily="18" charset="0"/>
              </a:rPr>
              <a:t>(реакция</a:t>
            </a:r>
            <a:r>
              <a:rPr lang="en-US" sz="29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i="1">
                <a:latin typeface="Times New Roman" pitchFamily="18" charset="0"/>
                <a:cs typeface="Times New Roman" pitchFamily="18" charset="0"/>
              </a:rPr>
              <a:t>обмена, нейтрализации)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715000" y="4572000"/>
            <a:ext cx="29289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900" i="1">
                <a:latin typeface="Times New Roman" pitchFamily="18" charset="0"/>
                <a:cs typeface="Times New Roman" pitchFamily="18" charset="0"/>
              </a:rPr>
              <a:t>(реакция</a:t>
            </a:r>
            <a:r>
              <a:rPr lang="en-US" sz="29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i="1">
                <a:latin typeface="Times New Roman" pitchFamily="18" charset="0"/>
                <a:cs typeface="Times New Roman" pitchFamily="18" charset="0"/>
              </a:rPr>
              <a:t>обмена)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357938" y="5357813"/>
            <a:ext cx="2928937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900" i="1">
                <a:latin typeface="Times New Roman" pitchFamily="18" charset="0"/>
                <a:cs typeface="Times New Roman" pitchFamily="18" charset="0"/>
              </a:rPr>
              <a:t>(реакция</a:t>
            </a:r>
            <a:r>
              <a:rPr lang="en-US" sz="29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i="1">
                <a:latin typeface="Times New Roman" pitchFamily="18" charset="0"/>
                <a:cs typeface="Times New Roman" pitchFamily="18" charset="0"/>
              </a:rPr>
              <a:t>обмена)</a:t>
            </a:r>
          </a:p>
        </p:txBody>
      </p:sp>
    </p:spTree>
    <p:extLst>
      <p:ext uri="{BB962C8B-B14F-4D97-AF65-F5344CB8AC3E}">
        <p14:creationId xmlns:p14="http://schemas.microsoft.com/office/powerpoint/2010/main" val="374051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7" grpId="0" build="p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3008313" cy="144016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ДОМАШНЕЕ  ЗАДАНИЕ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200" u="sng" dirty="0" smtClean="0"/>
              <a:t>УЧЕБНИК</a:t>
            </a:r>
            <a:r>
              <a:rPr lang="ru-RU" sz="3200" dirty="0" smtClean="0"/>
              <a:t> § 38, </a:t>
            </a:r>
          </a:p>
          <a:p>
            <a:pPr algn="ctr"/>
            <a:r>
              <a:rPr lang="ru-RU" sz="3200" u="sng" dirty="0" smtClean="0"/>
              <a:t>ТЕТРАДЬ ДЛЯ ЛАБОРАТОРНЫХ РАБОТ</a:t>
            </a:r>
            <a:r>
              <a:rPr lang="ru-RU" sz="3200" dirty="0" smtClean="0"/>
              <a:t>: стр.56 (д/р)</a:t>
            </a:r>
            <a:endParaRPr lang="ru-RU" sz="32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4C4E0-4C6F-439C-9ACE-3A2F20BE80A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089006" cy="4457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3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u="sng" dirty="0" smtClean="0">
                <a:latin typeface="Arial" charset="0"/>
              </a:rPr>
              <a:t>Кислоты</a:t>
            </a:r>
            <a:r>
              <a:rPr lang="ru-RU" b="1" i="1" dirty="0" smtClean="0">
                <a:latin typeface="Arial" charset="0"/>
              </a:rPr>
              <a:t>  </a:t>
            </a:r>
            <a:r>
              <a:rPr lang="ru-RU" i="1" dirty="0" smtClean="0">
                <a:latin typeface="Arial" charset="0"/>
              </a:rPr>
              <a:t>- это сложные вещества, молекулы которых состоят из атомов водорода и кислотного остатка.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B5E4-A78B-4FB6-AF1F-07A6DEADD06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32200"/>
            <a:ext cx="3249613" cy="322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68960"/>
            <a:ext cx="2974975" cy="370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595444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Выбери:</a:t>
            </a:r>
            <a:endParaRPr lang="ru-RU" sz="36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fontAlgn="t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39309"/>
              </p:ext>
            </p:extLst>
          </p:nvPr>
        </p:nvGraphicFramePr>
        <p:xfrm>
          <a:off x="156138" y="928670"/>
          <a:ext cx="8864873" cy="5409916"/>
        </p:xfrm>
        <a:graphic>
          <a:graphicData uri="http://schemas.openxmlformats.org/drawingml/2006/table">
            <a:tbl>
              <a:tblPr bandRow="1">
                <a:tableStyleId>{E269D01E-BC32-4049-B463-5C60D7B0CCD2}</a:tableStyleId>
              </a:tblPr>
              <a:tblGrid>
                <a:gridCol w="3021473"/>
                <a:gridCol w="5843400"/>
              </a:tblGrid>
              <a:tr h="15204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формулы 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кислот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назови их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28575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134814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формулы двухосновных кислородосодержащих кислот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043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b="1" dirty="0" smtClean="0">
                          <a:solidFill>
                            <a:schemeClr val="tx1"/>
                          </a:solidFill>
                        </a:rPr>
                        <a:t>формулы одноосновных бескислородных кислот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541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формулы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растворимых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нерастворимых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кислот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3214678" y="1571612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928670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3504" y="928670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43504" y="1571612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72330" y="928670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072330" y="1571612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14688" y="928688"/>
            <a:ext cx="1928812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Na</a:t>
            </a:r>
            <a:r>
              <a:rPr lang="ru-RU" sz="2600" b="1" dirty="0">
                <a:solidFill>
                  <a:schemeClr val="tx1"/>
                </a:solidFill>
              </a:rPr>
              <a:t>О</a:t>
            </a:r>
            <a:r>
              <a:rPr lang="en-US" sz="2600" b="1" dirty="0">
                <a:solidFill>
                  <a:schemeClr val="tx1"/>
                </a:solidFill>
              </a:rPr>
              <a:t>H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14688" y="1571625"/>
            <a:ext cx="1928812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HCl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143500" y="928688"/>
            <a:ext cx="1928813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CaCO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143500" y="1571625"/>
            <a:ext cx="1928813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SO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072313" y="928688"/>
            <a:ext cx="1928812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r>
              <a:rPr lang="en-US" sz="2600" b="1" dirty="0">
                <a:solidFill>
                  <a:schemeClr val="tx1"/>
                </a:solidFill>
              </a:rPr>
              <a:t>PO</a:t>
            </a:r>
            <a:r>
              <a:rPr lang="en-US" sz="2600" b="1" baseline="-25000" dirty="0">
                <a:solidFill>
                  <a:schemeClr val="tx1"/>
                </a:solidFill>
              </a:rPr>
              <a:t>4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072313" y="1571625"/>
            <a:ext cx="1928812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SO</a:t>
            </a:r>
            <a:r>
              <a:rPr lang="en-US" sz="2600" b="1" baseline="-25000" dirty="0">
                <a:solidFill>
                  <a:schemeClr val="tx1"/>
                </a:solidFill>
              </a:rPr>
              <a:t>4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30" name="Нижний колонтитул 5"/>
          <p:cNvSpPr txBox="1">
            <a:spLocks/>
          </p:cNvSpPr>
          <p:nvPr/>
        </p:nvSpPr>
        <p:spPr>
          <a:xfrm>
            <a:off x="2286000" y="6423025"/>
            <a:ext cx="4857750" cy="43497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214678" y="2285992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214678" y="2928934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143504" y="2285992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143504" y="2928934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072330" y="2928934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072330" y="2285992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143500" y="2286000"/>
            <a:ext cx="1928813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HCl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214688" y="2286000"/>
            <a:ext cx="1928812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SiO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214688" y="2928938"/>
            <a:ext cx="1928812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143500" y="2928938"/>
            <a:ext cx="1928813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SO</a:t>
            </a:r>
            <a:r>
              <a:rPr lang="ru-RU" sz="2600" b="1" baseline="-25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072313" y="2928938"/>
            <a:ext cx="1928812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ru-RU" sz="2600" b="1" baseline="-25000" dirty="0">
                <a:solidFill>
                  <a:schemeClr val="tx1"/>
                </a:solidFill>
              </a:rPr>
              <a:t>2</a:t>
            </a:r>
            <a:r>
              <a:rPr lang="ru-RU" sz="2600" b="1" dirty="0">
                <a:solidFill>
                  <a:schemeClr val="tx1"/>
                </a:solidFill>
              </a:rPr>
              <a:t>СО</a:t>
            </a:r>
            <a:r>
              <a:rPr lang="ru-RU" sz="2600" b="1" baseline="-25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072313" y="2286000"/>
            <a:ext cx="1928812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NaHCO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214678" y="3643314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214678" y="4286256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5143504" y="3643314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143504" y="4286256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072330" y="3643314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правильно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072330" y="4286256"/>
            <a:ext cx="1928826" cy="6429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6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ошибка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214688" y="3643313"/>
            <a:ext cx="1928812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 err="1">
                <a:solidFill>
                  <a:schemeClr val="tx1"/>
                </a:solidFill>
              </a:rPr>
              <a:t>HBr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143500" y="3643313"/>
            <a:ext cx="1928813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214688" y="4286250"/>
            <a:ext cx="1928812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 err="1">
                <a:solidFill>
                  <a:schemeClr val="tx1"/>
                </a:solidFill>
              </a:rPr>
              <a:t>HClO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072313" y="4286250"/>
            <a:ext cx="1928812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NaH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143500" y="4286250"/>
            <a:ext cx="1928813" cy="64293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HCl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072313" y="3643313"/>
            <a:ext cx="1928812" cy="642937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HF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214678" y="5000636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5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растворима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214678" y="5643578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0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не растворима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5143504" y="5000636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5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растворима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143504" y="5643578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5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растворима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072330" y="5000636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5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растворима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072330" y="5643578"/>
            <a:ext cx="1928826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ru-RU" sz="2500" b="1" dirty="0">
                <a:ln>
                  <a:solidFill>
                    <a:srgbClr val="008E40"/>
                  </a:solidFill>
                </a:ln>
                <a:solidFill>
                  <a:srgbClr val="FF0066"/>
                </a:solidFill>
              </a:rPr>
              <a:t>растворима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214688" y="5643563"/>
            <a:ext cx="1928812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SiO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3214688" y="5000625"/>
            <a:ext cx="1928812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143500" y="5000625"/>
            <a:ext cx="1928813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r>
              <a:rPr lang="en-US" sz="2600" b="1" dirty="0">
                <a:solidFill>
                  <a:schemeClr val="tx1"/>
                </a:solidFill>
              </a:rPr>
              <a:t>PO</a:t>
            </a:r>
            <a:r>
              <a:rPr lang="en-US" sz="2600" b="1" baseline="-25000" dirty="0">
                <a:solidFill>
                  <a:schemeClr val="tx1"/>
                </a:solidFill>
              </a:rPr>
              <a:t>4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143500" y="5643563"/>
            <a:ext cx="1928813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en-US" sz="2600" b="1" baseline="-25000" dirty="0">
                <a:solidFill>
                  <a:schemeClr val="tx1"/>
                </a:solidFill>
              </a:rPr>
              <a:t>2</a:t>
            </a:r>
            <a:r>
              <a:rPr lang="en-US" sz="2600" b="1" dirty="0">
                <a:solidFill>
                  <a:schemeClr val="tx1"/>
                </a:solidFill>
              </a:rPr>
              <a:t>S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7072313" y="5000625"/>
            <a:ext cx="1928812" cy="64293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HNO</a:t>
            </a:r>
            <a:r>
              <a:rPr lang="en-US" sz="2600" b="1" baseline="-25000" dirty="0">
                <a:solidFill>
                  <a:schemeClr val="tx1"/>
                </a:solidFill>
              </a:rPr>
              <a:t>3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7072313" y="5643563"/>
            <a:ext cx="1928812" cy="6429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714375" algn="l"/>
              </a:tabLst>
              <a:defRPr/>
            </a:pPr>
            <a:r>
              <a:rPr lang="en-US" sz="2600" b="1" dirty="0">
                <a:solidFill>
                  <a:schemeClr val="tx1"/>
                </a:solidFill>
              </a:rPr>
              <a:t>H</a:t>
            </a:r>
            <a:r>
              <a:rPr lang="ru-RU" sz="2600" b="1" dirty="0">
                <a:solidFill>
                  <a:schemeClr val="tx1"/>
                </a:solidFill>
              </a:rPr>
              <a:t>С</a:t>
            </a:r>
            <a:r>
              <a:rPr lang="en-US" sz="2600" b="1" dirty="0">
                <a:solidFill>
                  <a:schemeClr val="tx1"/>
                </a:solidFill>
              </a:rPr>
              <a:t>l</a:t>
            </a:r>
            <a:endParaRPr lang="ru-RU" sz="2600" b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17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 nodeType="clickPar">
                      <p:stCondLst>
                        <p:cond delay="0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 nodeType="clickPar">
                      <p:stCondLst>
                        <p:cond delay="0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 nodeType="clickPar">
                      <p:stCondLst>
                        <p:cond delay="0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 nodeType="clickPar">
                      <p:stCondLst>
                        <p:cond delay="0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 nodeType="clickPar">
                      <p:stCondLst>
                        <p:cond delay="0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Цели:</a:t>
            </a:r>
            <a:endParaRPr lang="ru-RU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Познакомиться с химическими свойствами кислот в свете ТЭД</a:t>
            </a:r>
          </a:p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Развивать умения и навыки  записи молекулярных, полных  и сокращённых ионных уравнений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247DE-EDF1-4639-8594-746B09FA279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1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575050" y="1556792"/>
                <a:ext cx="5111750" cy="4569371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b="1" i="1" u="sng" dirty="0" smtClean="0">
                    <a:latin typeface="Arial" pitchFamily="34" charset="0"/>
                    <a:cs typeface="Arial" pitchFamily="34" charset="0"/>
                  </a:rPr>
                  <a:t>Кислоты </a:t>
                </a:r>
                <a:r>
                  <a:rPr lang="ru-RU" b="1" i="1" dirty="0" smtClean="0">
                    <a:latin typeface="Arial" pitchFamily="34" charset="0"/>
                    <a:cs typeface="Arial" pitchFamily="34" charset="0"/>
                  </a:rPr>
                  <a:t> –  </a:t>
                </a:r>
                <a:r>
                  <a:rPr lang="ru-RU" i="1" dirty="0" smtClean="0">
                    <a:latin typeface="Arial" pitchFamily="34" charset="0"/>
                    <a:cs typeface="Arial" pitchFamily="34" charset="0"/>
                  </a:rPr>
                  <a:t>это электролиты</a:t>
                </a:r>
                <a:r>
                  <a:rPr lang="ru-RU" i="1" dirty="0">
                    <a:latin typeface="Arial" pitchFamily="34" charset="0"/>
                    <a:cs typeface="Arial" pitchFamily="34" charset="0"/>
                  </a:rPr>
                  <a:t>, которые при диссоциации образуют катионы водорода и анионы кислотного </a:t>
                </a:r>
                <a:r>
                  <a:rPr lang="ru-RU" i="1" dirty="0" smtClean="0">
                    <a:latin typeface="Arial" pitchFamily="34" charset="0"/>
                    <a:cs typeface="Arial" pitchFamily="34" charset="0"/>
                  </a:rPr>
                  <a:t>остатка</a:t>
                </a:r>
              </a:p>
              <a:p>
                <a:pPr marL="0" indent="0" algn="ctr">
                  <a:buNone/>
                </a:pPr>
                <a:endParaRPr lang="ru-RU" i="1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ctr">
                  <a:buNone/>
                </a:pPr>
                <a:r>
                  <a:rPr lang="en-US" i="1" dirty="0" err="1" smtClean="0">
                    <a:latin typeface="Arial" pitchFamily="34" charset="0"/>
                    <a:cs typeface="Arial" pitchFamily="34" charset="0"/>
                  </a:rPr>
                  <a:t>HCl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𝐶𝑙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ru-RU" i="1" dirty="0"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75050" y="1556792"/>
                <a:ext cx="5111750" cy="4569371"/>
              </a:xfrm>
              <a:blipFill rotWithShape="1">
                <a:blip r:embed="rId2"/>
                <a:stretch>
                  <a:fillRect l="-358" t="-1733" r="-2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4C4E0-4C6F-439C-9ACE-3A2F20BE80A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1928812" cy="210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0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952648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Действие на индикаторы</a:t>
            </a:r>
            <a:endParaRPr lang="ru-RU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ижний колонтитул 5"/>
          <p:cNvSpPr txBox="1">
            <a:spLocks/>
          </p:cNvSpPr>
          <p:nvPr/>
        </p:nvSpPr>
        <p:spPr>
          <a:xfrm>
            <a:off x="2286000" y="6286500"/>
            <a:ext cx="4857750" cy="434975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>
              <a:solidFill>
                <a:srgbClr val="7F7F7F"/>
              </a:solidFill>
              <a:latin typeface="Calibri" pitchFamily="34" charset="0"/>
            </a:endParaRPr>
          </a:p>
          <a:p>
            <a:pPr algn="ctr" eaLnBrk="1" hangingPunct="1"/>
            <a:endParaRPr 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428625" y="1357313"/>
            <a:ext cx="2162175" cy="1285875"/>
            <a:chOff x="3" y="0"/>
            <a:chExt cx="2161877" cy="128588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38098" y="38100"/>
              <a:ext cx="2085688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4780" tIns="144780" rIns="144780" bIns="144780" spcCol="1270" anchor="ctr"/>
            <a:lstStyle/>
            <a:p>
              <a:pPr algn="ctr" defTabSz="1689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800" b="1" dirty="0">
                  <a:solidFill>
                    <a:schemeClr val="tx1"/>
                  </a:solidFill>
                </a:rPr>
                <a:t>HCl</a:t>
              </a:r>
              <a:endParaRPr lang="ru-RU" sz="3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3395663" y="1357313"/>
            <a:ext cx="2266950" cy="1285875"/>
            <a:chOff x="2966620" y="0"/>
            <a:chExt cx="2267091" cy="128588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3071402" y="0"/>
              <a:ext cx="2162309" cy="1285884"/>
            </a:xfrm>
            <a:prstGeom prst="roundRect">
              <a:avLst>
                <a:gd name="adj" fmla="val 10000"/>
              </a:avLst>
            </a:prstGeom>
            <a:solidFill>
              <a:srgbClr val="7F33A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2966620" y="38100"/>
              <a:ext cx="2086105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4780" tIns="144780" rIns="144780" bIns="144780" spcCol="1270" anchor="ctr"/>
            <a:lstStyle/>
            <a:p>
              <a:pPr algn="ctr" defTabSz="1689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800" dirty="0">
                  <a:solidFill>
                    <a:schemeClr val="tx1"/>
                  </a:solidFill>
                </a:rPr>
                <a:t>  </a:t>
              </a:r>
              <a:r>
                <a:rPr lang="ru-RU" sz="3800" b="1" dirty="0">
                  <a:solidFill>
                    <a:schemeClr val="bg1"/>
                  </a:solidFill>
                </a:rPr>
                <a:t>лакмус</a:t>
              </a:r>
            </a:p>
          </p:txBody>
        </p:sp>
      </p:grp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2786063" y="1714500"/>
            <a:ext cx="477837" cy="536575"/>
            <a:chOff x="2286016" y="285751"/>
            <a:chExt cx="406550" cy="536145"/>
          </a:xfrm>
        </p:grpSpPr>
        <p:sp>
          <p:nvSpPr>
            <p:cNvPr id="19" name="Плюс 18"/>
            <p:cNvSpPr/>
            <p:nvPr/>
          </p:nvSpPr>
          <p:spPr>
            <a:xfrm>
              <a:off x="2286016" y="285751"/>
              <a:ext cx="406550" cy="536145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Плюс 4"/>
            <p:cNvSpPr/>
            <p:nvPr/>
          </p:nvSpPr>
          <p:spPr>
            <a:xfrm>
              <a:off x="2286016" y="393614"/>
              <a:ext cx="284990" cy="320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7" name="Группа 20"/>
          <p:cNvGrpSpPr>
            <a:grpSpLocks/>
          </p:cNvGrpSpPr>
          <p:nvPr/>
        </p:nvGrpSpPr>
        <p:grpSpPr bwMode="auto">
          <a:xfrm>
            <a:off x="5857875" y="1785938"/>
            <a:ext cx="514350" cy="428625"/>
            <a:chOff x="5333249" y="428625"/>
            <a:chExt cx="513916" cy="428632"/>
          </a:xfrm>
        </p:grpSpPr>
        <p:sp>
          <p:nvSpPr>
            <p:cNvPr id="22" name="Стрелка вправо 21"/>
            <p:cNvSpPr/>
            <p:nvPr/>
          </p:nvSpPr>
          <p:spPr>
            <a:xfrm>
              <a:off x="5333249" y="428625"/>
              <a:ext cx="513916" cy="428632"/>
            </a:xfrm>
            <a:prstGeom prst="rightArrow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трелка вправо 4"/>
            <p:cNvSpPr/>
            <p:nvPr/>
          </p:nvSpPr>
          <p:spPr>
            <a:xfrm>
              <a:off x="5333249" y="514351"/>
              <a:ext cx="385437" cy="257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23"/>
          <p:cNvGrpSpPr>
            <a:grpSpLocks/>
          </p:cNvGrpSpPr>
          <p:nvPr/>
        </p:nvGrpSpPr>
        <p:grpSpPr bwMode="auto">
          <a:xfrm>
            <a:off x="6500813" y="1357313"/>
            <a:ext cx="2162175" cy="1285875"/>
            <a:chOff x="6060489" y="0"/>
            <a:chExt cx="2161877" cy="128588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6060489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rgbClr val="DA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6098584" y="38100"/>
              <a:ext cx="2085688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4780" tIns="144780" rIns="144780" bIns="144780" spcCol="1270" anchor="ctr"/>
            <a:lstStyle/>
            <a:p>
              <a:pPr algn="ctr" defTabSz="1689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700" b="1" dirty="0">
                  <a:solidFill>
                    <a:schemeClr val="tx1"/>
                  </a:solidFill>
                </a:rPr>
                <a:t>красный</a:t>
              </a:r>
            </a:p>
          </p:txBody>
        </p:sp>
      </p:grpSp>
      <p:grpSp>
        <p:nvGrpSpPr>
          <p:cNvPr id="10" name="Группа 27"/>
          <p:cNvGrpSpPr>
            <a:grpSpLocks/>
          </p:cNvGrpSpPr>
          <p:nvPr/>
        </p:nvGrpSpPr>
        <p:grpSpPr bwMode="auto">
          <a:xfrm>
            <a:off x="428625" y="3000375"/>
            <a:ext cx="2162175" cy="1285875"/>
            <a:chOff x="0" y="0"/>
            <a:chExt cx="2161877" cy="1285884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0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38095" y="38100"/>
              <a:ext cx="2085688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800" b="1" dirty="0">
                  <a:solidFill>
                    <a:schemeClr val="tx1"/>
                  </a:solidFill>
                </a:rPr>
                <a:t>HCl</a:t>
              </a:r>
              <a:endParaRPr lang="ru-RU" sz="3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30"/>
          <p:cNvGrpSpPr>
            <a:grpSpLocks/>
          </p:cNvGrpSpPr>
          <p:nvPr/>
        </p:nvGrpSpPr>
        <p:grpSpPr bwMode="auto">
          <a:xfrm>
            <a:off x="2786063" y="3357563"/>
            <a:ext cx="482600" cy="536575"/>
            <a:chOff x="2389366" y="374869"/>
            <a:chExt cx="482276" cy="536145"/>
          </a:xfrm>
        </p:grpSpPr>
        <p:sp>
          <p:nvSpPr>
            <p:cNvPr id="32" name="Плюс 31"/>
            <p:cNvSpPr/>
            <p:nvPr/>
          </p:nvSpPr>
          <p:spPr>
            <a:xfrm>
              <a:off x="2389366" y="374869"/>
              <a:ext cx="482276" cy="536145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Плюс 4"/>
            <p:cNvSpPr/>
            <p:nvPr/>
          </p:nvSpPr>
          <p:spPr>
            <a:xfrm>
              <a:off x="2389366" y="482732"/>
              <a:ext cx="337910" cy="320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12" name="Группа 39"/>
          <p:cNvGrpSpPr>
            <a:grpSpLocks/>
          </p:cNvGrpSpPr>
          <p:nvPr/>
        </p:nvGrpSpPr>
        <p:grpSpPr bwMode="auto">
          <a:xfrm>
            <a:off x="6500813" y="3000375"/>
            <a:ext cx="2162175" cy="1285875"/>
            <a:chOff x="6060489" y="0"/>
            <a:chExt cx="2161877" cy="1285884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6060489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rgbClr val="FF7C8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Скругленный прямоугольник 4"/>
            <p:cNvSpPr/>
            <p:nvPr/>
          </p:nvSpPr>
          <p:spPr>
            <a:xfrm>
              <a:off x="6098584" y="38100"/>
              <a:ext cx="2085688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700" b="1" dirty="0">
                  <a:solidFill>
                    <a:schemeClr val="tx1"/>
                  </a:solidFill>
                </a:rPr>
                <a:t>розовый</a:t>
              </a:r>
            </a:p>
          </p:txBody>
        </p:sp>
      </p:grpSp>
      <p:grpSp>
        <p:nvGrpSpPr>
          <p:cNvPr id="15" name="Группа 43"/>
          <p:cNvGrpSpPr>
            <a:grpSpLocks/>
          </p:cNvGrpSpPr>
          <p:nvPr/>
        </p:nvGrpSpPr>
        <p:grpSpPr bwMode="auto">
          <a:xfrm>
            <a:off x="3500438" y="3000375"/>
            <a:ext cx="2162175" cy="1285875"/>
            <a:chOff x="3071832" y="0"/>
            <a:chExt cx="2161877" cy="1285884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3071832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rgbClr val="F96B1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Скругленный прямоугольник 4"/>
            <p:cNvSpPr/>
            <p:nvPr/>
          </p:nvSpPr>
          <p:spPr>
            <a:xfrm>
              <a:off x="3109927" y="38100"/>
              <a:ext cx="2085688" cy="12096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400" b="1" dirty="0">
                  <a:solidFill>
                    <a:schemeClr val="tx1"/>
                  </a:solidFill>
                </a:rPr>
                <a:t>метил-оранж</a:t>
              </a:r>
            </a:p>
          </p:txBody>
        </p:sp>
      </p:grpSp>
      <p:grpSp>
        <p:nvGrpSpPr>
          <p:cNvPr id="18" name="Группа 46"/>
          <p:cNvGrpSpPr>
            <a:grpSpLocks/>
          </p:cNvGrpSpPr>
          <p:nvPr/>
        </p:nvGrpSpPr>
        <p:grpSpPr bwMode="auto">
          <a:xfrm>
            <a:off x="5857875" y="3429000"/>
            <a:ext cx="514350" cy="428625"/>
            <a:chOff x="5333249" y="428625"/>
            <a:chExt cx="513916" cy="428632"/>
          </a:xfrm>
        </p:grpSpPr>
        <p:sp>
          <p:nvSpPr>
            <p:cNvPr id="48" name="Стрелка вправо 47"/>
            <p:cNvSpPr/>
            <p:nvPr/>
          </p:nvSpPr>
          <p:spPr>
            <a:xfrm>
              <a:off x="5333249" y="428625"/>
              <a:ext cx="513916" cy="428632"/>
            </a:xfrm>
            <a:prstGeom prst="rightArrow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Стрелка вправо 4"/>
            <p:cNvSpPr/>
            <p:nvPr/>
          </p:nvSpPr>
          <p:spPr>
            <a:xfrm>
              <a:off x="5333249" y="514351"/>
              <a:ext cx="385437" cy="257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/>
            </a:p>
          </p:txBody>
        </p:sp>
      </p:grpSp>
      <p:grpSp>
        <p:nvGrpSpPr>
          <p:cNvPr id="21" name="Группа 64"/>
          <p:cNvGrpSpPr>
            <a:grpSpLocks/>
          </p:cNvGrpSpPr>
          <p:nvPr/>
        </p:nvGrpSpPr>
        <p:grpSpPr bwMode="auto">
          <a:xfrm>
            <a:off x="2857500" y="4929188"/>
            <a:ext cx="482600" cy="536575"/>
            <a:chOff x="2389366" y="374869"/>
            <a:chExt cx="482276" cy="536145"/>
          </a:xfrm>
        </p:grpSpPr>
        <p:sp>
          <p:nvSpPr>
            <p:cNvPr id="66" name="Плюс 65"/>
            <p:cNvSpPr/>
            <p:nvPr/>
          </p:nvSpPr>
          <p:spPr>
            <a:xfrm>
              <a:off x="2389366" y="374869"/>
              <a:ext cx="482276" cy="536145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Плюс 4"/>
            <p:cNvSpPr/>
            <p:nvPr/>
          </p:nvSpPr>
          <p:spPr>
            <a:xfrm>
              <a:off x="2389366" y="482732"/>
              <a:ext cx="337911" cy="3204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24" name="Группа 70"/>
          <p:cNvGrpSpPr>
            <a:grpSpLocks/>
          </p:cNvGrpSpPr>
          <p:nvPr/>
        </p:nvGrpSpPr>
        <p:grpSpPr bwMode="auto">
          <a:xfrm>
            <a:off x="5929313" y="5000625"/>
            <a:ext cx="514350" cy="428625"/>
            <a:chOff x="5333249" y="428625"/>
            <a:chExt cx="513916" cy="428632"/>
          </a:xfrm>
        </p:grpSpPr>
        <p:sp>
          <p:nvSpPr>
            <p:cNvPr id="72" name="Стрелка вправо 71"/>
            <p:cNvSpPr/>
            <p:nvPr/>
          </p:nvSpPr>
          <p:spPr>
            <a:xfrm>
              <a:off x="5333249" y="428625"/>
              <a:ext cx="513916" cy="428632"/>
            </a:xfrm>
            <a:prstGeom prst="rightArrow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3" name="Стрелка вправо 4"/>
            <p:cNvSpPr/>
            <p:nvPr/>
          </p:nvSpPr>
          <p:spPr>
            <a:xfrm>
              <a:off x="5333249" y="514351"/>
              <a:ext cx="385437" cy="257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/>
            </a:p>
          </p:txBody>
        </p:sp>
      </p:grpSp>
      <p:grpSp>
        <p:nvGrpSpPr>
          <p:cNvPr id="27" name="Группа 73"/>
          <p:cNvGrpSpPr>
            <a:grpSpLocks/>
          </p:cNvGrpSpPr>
          <p:nvPr/>
        </p:nvGrpSpPr>
        <p:grpSpPr bwMode="auto">
          <a:xfrm>
            <a:off x="3500438" y="4572000"/>
            <a:ext cx="2162175" cy="1285875"/>
            <a:chOff x="3071832" y="0"/>
            <a:chExt cx="2161877" cy="1285884"/>
          </a:xfrm>
        </p:grpSpPr>
        <p:sp>
          <p:nvSpPr>
            <p:cNvPr id="75" name="Скругленный прямоугольник 74"/>
            <p:cNvSpPr/>
            <p:nvPr/>
          </p:nvSpPr>
          <p:spPr>
            <a:xfrm>
              <a:off x="3071832" y="0"/>
              <a:ext cx="2161877" cy="1285884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6" name="Скругленный прямоугольник 4"/>
            <p:cNvSpPr/>
            <p:nvPr/>
          </p:nvSpPr>
          <p:spPr>
            <a:xfrm>
              <a:off x="3109927" y="38100"/>
              <a:ext cx="2085688" cy="12096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400" b="1" dirty="0">
                  <a:solidFill>
                    <a:schemeClr val="tx1"/>
                  </a:solidFill>
                </a:rPr>
                <a:t>фенол- фталеин</a:t>
              </a:r>
            </a:p>
          </p:txBody>
        </p:sp>
      </p:grpSp>
      <p:grpSp>
        <p:nvGrpSpPr>
          <p:cNvPr id="28" name="Группа 76"/>
          <p:cNvGrpSpPr>
            <a:grpSpLocks/>
          </p:cNvGrpSpPr>
          <p:nvPr/>
        </p:nvGrpSpPr>
        <p:grpSpPr bwMode="auto">
          <a:xfrm>
            <a:off x="428625" y="4572000"/>
            <a:ext cx="2195513" cy="1285875"/>
            <a:chOff x="-71438" y="0"/>
            <a:chExt cx="2195653" cy="1285884"/>
          </a:xfrm>
        </p:grpSpPr>
        <p:sp>
          <p:nvSpPr>
            <p:cNvPr id="78" name="Скругленный прямоугольник 77"/>
            <p:cNvSpPr/>
            <p:nvPr/>
          </p:nvSpPr>
          <p:spPr>
            <a:xfrm>
              <a:off x="-71438" y="0"/>
              <a:ext cx="2162313" cy="1285884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9" name="Скругленный прямоугольник 4"/>
            <p:cNvSpPr/>
            <p:nvPr/>
          </p:nvSpPr>
          <p:spPr>
            <a:xfrm>
              <a:off x="38107" y="38100"/>
              <a:ext cx="2086108" cy="120968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800" b="1" dirty="0">
                  <a:solidFill>
                    <a:schemeClr val="tx1"/>
                  </a:solidFill>
                </a:rPr>
                <a:t>HCl</a:t>
              </a:r>
              <a:endParaRPr lang="ru-RU" sz="3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Группа 79"/>
          <p:cNvGrpSpPr/>
          <p:nvPr/>
        </p:nvGrpSpPr>
        <p:grpSpPr>
          <a:xfrm>
            <a:off x="6500826" y="4572008"/>
            <a:ext cx="2286016" cy="1285884"/>
            <a:chOff x="6060489" y="0"/>
            <a:chExt cx="2161877" cy="1285884"/>
          </a:xfrm>
          <a:solidFill>
            <a:schemeClr val="bg1"/>
          </a:solidFill>
        </p:grpSpPr>
        <p:sp>
          <p:nvSpPr>
            <p:cNvPr id="81" name="Скругленный прямоугольник 80"/>
            <p:cNvSpPr/>
            <p:nvPr/>
          </p:nvSpPr>
          <p:spPr>
            <a:xfrm>
              <a:off x="6060489" y="0"/>
              <a:ext cx="2161877" cy="128588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2" name="Скругленный прямоугольник 4"/>
            <p:cNvSpPr/>
            <p:nvPr/>
          </p:nvSpPr>
          <p:spPr>
            <a:xfrm>
              <a:off x="6098151" y="37662"/>
              <a:ext cx="2086553" cy="12105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algn="ctr"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бесцветный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706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8680"/>
            <a:ext cx="8501122" cy="665756"/>
          </a:xfrm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Взаимодействие с металлами</a:t>
            </a: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214436"/>
            <a:ext cx="6261100" cy="7744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 K Ba Sr Ca Na Mg Al Mn Zn Cr Fe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 Ni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86500" y="1214436"/>
            <a:ext cx="642938" cy="7744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929438" y="1214436"/>
            <a:ext cx="2214562" cy="7744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 Hg Ag Pt Au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285750" y="2214563"/>
            <a:ext cx="1738313" cy="1055687"/>
            <a:chOff x="0" y="0"/>
            <a:chExt cx="1738084" cy="1055193"/>
          </a:xfrm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0" y="0"/>
              <a:ext cx="1738084" cy="1055193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Скругленный прямоугольник 4"/>
            <p:cNvSpPr/>
            <p:nvPr/>
          </p:nvSpPr>
          <p:spPr>
            <a:xfrm>
              <a:off x="30159" y="30148"/>
              <a:ext cx="1677766" cy="9948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algn="ctr">
                <a:defRPr/>
              </a:pPr>
              <a:endParaRPr lang="ru-RU" sz="2400" dirty="0">
                <a:solidFill>
                  <a:schemeClr val="tx1"/>
                </a:solidFill>
                <a:latin typeface="Arial Black" pitchFamily="34" charset="0"/>
              </a:endParaRPr>
            </a:p>
            <a:p>
              <a:pPr algn="ctr">
                <a:defRPr/>
              </a:pPr>
              <a:r>
                <a:rPr lang="ru-RU" sz="2400" dirty="0">
                  <a:solidFill>
                    <a:schemeClr val="tx1"/>
                  </a:solidFill>
                  <a:latin typeface="Arial Black" pitchFamily="34" charset="0"/>
                </a:rPr>
                <a:t>МЕТАЛЛ </a:t>
              </a:r>
            </a:p>
            <a:p>
              <a:pPr algn="ctr">
                <a:defRPr/>
              </a:pPr>
              <a:r>
                <a:rPr lang="ru-RU" sz="2400" dirty="0">
                  <a:solidFill>
                    <a:schemeClr val="tx1"/>
                  </a:solidFill>
                  <a:latin typeface="Arial Black" pitchFamily="34" charset="0"/>
                </a:rPr>
                <a:t>(до </a:t>
              </a:r>
              <a:r>
                <a:rPr lang="ru-RU" sz="2400" dirty="0">
                  <a:solidFill>
                    <a:srgbClr val="FF0000"/>
                  </a:solidFill>
                  <a:latin typeface="Arial Black" pitchFamily="34" charset="0"/>
                </a:rPr>
                <a:t>Н</a:t>
              </a:r>
              <a:r>
                <a:rPr lang="ru-RU" sz="2400" baseline="-25000" dirty="0">
                  <a:solidFill>
                    <a:srgbClr val="FF0000"/>
                  </a:solidFill>
                  <a:latin typeface="Arial Black" pitchFamily="34" charset="0"/>
                </a:rPr>
                <a:t>2</a:t>
              </a:r>
              <a:r>
                <a:rPr lang="ru-RU" sz="2400" dirty="0">
                  <a:solidFill>
                    <a:schemeClr val="tx1"/>
                  </a:solidFill>
                  <a:latin typeface="Arial Black" pitchFamily="34" charset="0"/>
                </a:rPr>
                <a:t>)</a:t>
              </a:r>
            </a:p>
            <a:p>
              <a:pPr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Группа 42"/>
          <p:cNvGrpSpPr>
            <a:grpSpLocks/>
          </p:cNvGrpSpPr>
          <p:nvPr/>
        </p:nvGrpSpPr>
        <p:grpSpPr bwMode="auto">
          <a:xfrm>
            <a:off x="2571750" y="2214563"/>
            <a:ext cx="2006600" cy="1055687"/>
            <a:chOff x="2438630" y="0"/>
            <a:chExt cx="2006236" cy="1055193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2438630" y="0"/>
              <a:ext cx="2006236" cy="1055193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Скругленный прямоугольник 4"/>
                <p:cNvSpPr/>
                <p:nvPr/>
              </p:nvSpPr>
              <p:spPr>
                <a:xfrm>
                  <a:off x="2468788" y="30148"/>
                  <a:ext cx="1945922" cy="994897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tIns="91440" bIns="91440" anchor="ctr"/>
                <a:lstStyle/>
                <a:p>
                  <a:pPr algn="ctr">
                    <a:defRPr/>
                  </a:pPr>
                  <a:endParaRPr lang="ru-RU" sz="2400" b="1" dirty="0" smtClean="0">
                    <a:solidFill>
                      <a:schemeClr val="tx1"/>
                    </a:solidFill>
                    <a:latin typeface="Arial Black" pitchFamily="34" charset="0"/>
                  </a:endParaRPr>
                </a:p>
                <a:p>
                  <a:pPr algn="ctr">
                    <a:defRPr/>
                  </a:pPr>
                  <a:r>
                    <a:rPr lang="ru-RU" sz="2400" b="1" dirty="0">
                      <a:solidFill>
                        <a:srgbClr val="FF0000"/>
                      </a:solidFill>
                      <a:latin typeface="Arial Black" pitchFamily="34" charset="0"/>
                    </a:rPr>
                    <a:t>КИСЛОТА</a:t>
                  </a:r>
                  <a:r>
                    <a:rPr lang="ru-RU" sz="2400" b="1" dirty="0">
                      <a:solidFill>
                        <a:schemeClr val="tx1"/>
                      </a:solidFill>
                    </a:rPr>
                    <a:t> </a:t>
                  </a:r>
                </a:p>
                <a:p>
                  <a:pPr algn="ctr">
                    <a:defRPr/>
                  </a:pPr>
                  <a:r>
                    <a:rPr lang="ru-RU" sz="2000" b="1" dirty="0">
                      <a:solidFill>
                        <a:schemeClr val="tx1"/>
                      </a:solidFill>
                    </a:rPr>
                    <a:t>(</a:t>
                  </a:r>
                  <a:r>
                    <a:rPr lang="ru-RU" sz="2000" b="1" dirty="0" smtClean="0">
                      <a:solidFill>
                        <a:schemeClr val="tx1"/>
                      </a:solidFill>
                    </a:rPr>
                    <a:t>кроме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2000" b="1" dirty="0" smtClean="0">
                      <a:solidFill>
                        <a:schemeClr val="tx1"/>
                      </a:solidFill>
                    </a:rPr>
                    <a:t>SiO</a:t>
                  </a:r>
                  <a:r>
                    <a:rPr lang="en-US" sz="2000" b="1" baseline="-25000" dirty="0">
                      <a:solidFill>
                        <a:schemeClr val="tx1"/>
                      </a:solidFill>
                    </a:rPr>
                    <a:t>3</a:t>
                  </a:r>
                  <a:r>
                    <a:rPr lang="ru-RU" sz="2000" b="1" baseline="-250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2000" b="1" dirty="0" smtClean="0">
                      <a:solidFill>
                        <a:schemeClr val="tx1"/>
                      </a:solidFill>
                    </a:rPr>
                    <a:t>)</a:t>
                  </a:r>
                  <a:endParaRPr lang="ru-RU" sz="2000" b="1" dirty="0">
                    <a:solidFill>
                      <a:schemeClr val="tx1"/>
                    </a:solidFill>
                  </a:endParaRPr>
                </a:p>
                <a:p>
                  <a:pPr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endParaRPr lang="ru-RU" sz="2800" dirty="0">
                    <a:solidFill>
                      <a:srgbClr val="FFFFFF"/>
                    </a:solidFill>
                  </a:endParaRPr>
                </a:p>
              </p:txBody>
            </p:sp>
          </mc:Choice>
          <mc:Fallback xmlns="">
            <p:sp>
              <p:nvSpPr>
                <p:cNvPr id="45" name="Скругленный 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8788" y="30148"/>
                  <a:ext cx="1945922" cy="99489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821" r="-25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2143125" y="2500313"/>
            <a:ext cx="371475" cy="431800"/>
            <a:chOff x="1571635" y="-215522"/>
            <a:chExt cx="371289" cy="431045"/>
          </a:xfrm>
        </p:grpSpPr>
        <p:sp>
          <p:nvSpPr>
            <p:cNvPr id="47" name="Плюс 46"/>
            <p:cNvSpPr/>
            <p:nvPr/>
          </p:nvSpPr>
          <p:spPr>
            <a:xfrm>
              <a:off x="1571635" y="-215522"/>
              <a:ext cx="371289" cy="431045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Плюс 4"/>
            <p:cNvSpPr/>
            <p:nvPr/>
          </p:nvSpPr>
          <p:spPr>
            <a:xfrm>
              <a:off x="1571635" y="-129947"/>
              <a:ext cx="260220" cy="2598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/>
            </a:p>
          </p:txBody>
        </p:sp>
      </p:grpSp>
      <p:grpSp>
        <p:nvGrpSpPr>
          <p:cNvPr id="6" name="Группа 48"/>
          <p:cNvGrpSpPr>
            <a:grpSpLocks/>
          </p:cNvGrpSpPr>
          <p:nvPr/>
        </p:nvGrpSpPr>
        <p:grpSpPr bwMode="auto">
          <a:xfrm>
            <a:off x="4643438" y="2500313"/>
            <a:ext cx="368300" cy="431800"/>
            <a:chOff x="4618675" y="312073"/>
            <a:chExt cx="368473" cy="431045"/>
          </a:xfrm>
        </p:grpSpPr>
        <p:sp>
          <p:nvSpPr>
            <p:cNvPr id="50" name="Равно 49"/>
            <p:cNvSpPr/>
            <p:nvPr/>
          </p:nvSpPr>
          <p:spPr>
            <a:xfrm>
              <a:off x="4618675" y="312073"/>
              <a:ext cx="368473" cy="431045"/>
            </a:xfrm>
            <a:prstGeom prst="mathEqual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Равно 4"/>
            <p:cNvSpPr/>
            <p:nvPr/>
          </p:nvSpPr>
          <p:spPr>
            <a:xfrm>
              <a:off x="4667910" y="400818"/>
              <a:ext cx="270002" cy="2535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/>
            </a:p>
          </p:txBody>
        </p:sp>
      </p:grpSp>
      <p:grpSp>
        <p:nvGrpSpPr>
          <p:cNvPr id="7" name="Группа 51"/>
          <p:cNvGrpSpPr>
            <a:grpSpLocks/>
          </p:cNvGrpSpPr>
          <p:nvPr/>
        </p:nvGrpSpPr>
        <p:grpSpPr bwMode="auto">
          <a:xfrm>
            <a:off x="5143500" y="2214563"/>
            <a:ext cx="1560513" cy="1055687"/>
            <a:chOff x="5140100" y="0"/>
            <a:chExt cx="1560852" cy="1055193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5140100" y="0"/>
              <a:ext cx="1560852" cy="1055193"/>
            </a:xfrm>
            <a:prstGeom prst="roundRect">
              <a:avLst>
                <a:gd name="adj" fmla="val 10000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Скругленный прямоугольник 4"/>
            <p:cNvSpPr/>
            <p:nvPr/>
          </p:nvSpPr>
          <p:spPr>
            <a:xfrm>
              <a:off x="5170270" y="30148"/>
              <a:ext cx="1500513" cy="9948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00B050"/>
                  </a:solidFill>
                  <a:latin typeface="Arial Black" pitchFamily="34" charset="0"/>
                </a:rPr>
                <a:t>СОЛЬ</a:t>
              </a:r>
              <a:r>
                <a:rPr lang="ru-RU" sz="2800" b="1" dirty="0" smtClean="0">
                  <a:solidFill>
                    <a:schemeClr val="tx1"/>
                  </a:solidFill>
                  <a:latin typeface="Arial Black" pitchFamily="34" charset="0"/>
                </a:rPr>
                <a:t> (</a:t>
              </a:r>
              <a:r>
                <a:rPr lang="ru-RU" sz="2800" b="1" dirty="0" smtClean="0">
                  <a:solidFill>
                    <a:srgbClr val="FF0000"/>
                  </a:solidFill>
                  <a:latin typeface="Arial Black" pitchFamily="34" charset="0"/>
                </a:rPr>
                <a:t>Р</a:t>
              </a:r>
              <a:r>
                <a:rPr lang="ru-RU" sz="2800" b="1" dirty="0" smtClean="0">
                  <a:solidFill>
                    <a:schemeClr val="tx1"/>
                  </a:solidFill>
                  <a:latin typeface="Arial Black" pitchFamily="34" charset="0"/>
                </a:rPr>
                <a:t>)</a:t>
              </a:r>
              <a:endParaRPr lang="ru-RU" sz="2800" b="1" dirty="0">
                <a:solidFill>
                  <a:schemeClr val="tx1"/>
                </a:solidFill>
                <a:latin typeface="Arial Black" pitchFamily="34" charset="0"/>
              </a:endParaRPr>
            </a:p>
            <a:p>
              <a:pPr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Группа 54"/>
          <p:cNvGrpSpPr>
            <a:grpSpLocks/>
          </p:cNvGrpSpPr>
          <p:nvPr/>
        </p:nvGrpSpPr>
        <p:grpSpPr bwMode="auto">
          <a:xfrm>
            <a:off x="6786563" y="2500313"/>
            <a:ext cx="368300" cy="431800"/>
            <a:chOff x="6874761" y="312073"/>
            <a:chExt cx="368473" cy="431045"/>
          </a:xfrm>
        </p:grpSpPr>
        <p:sp>
          <p:nvSpPr>
            <p:cNvPr id="56" name="Плюс 55"/>
            <p:cNvSpPr/>
            <p:nvPr/>
          </p:nvSpPr>
          <p:spPr>
            <a:xfrm>
              <a:off x="6874761" y="312073"/>
              <a:ext cx="368473" cy="431045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Плюс 4"/>
            <p:cNvSpPr/>
            <p:nvPr/>
          </p:nvSpPr>
          <p:spPr>
            <a:xfrm>
              <a:off x="6874761" y="397648"/>
              <a:ext cx="257296" cy="2598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57"/>
          <p:cNvGrpSpPr>
            <a:grpSpLocks/>
          </p:cNvGrpSpPr>
          <p:nvPr/>
        </p:nvGrpSpPr>
        <p:grpSpPr bwMode="auto">
          <a:xfrm>
            <a:off x="7286625" y="2214563"/>
            <a:ext cx="1385888" cy="1055687"/>
            <a:chOff x="7396187" y="0"/>
            <a:chExt cx="1385375" cy="105519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7396187" y="0"/>
              <a:ext cx="1385375" cy="105519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Скругленный прямоугольник 4"/>
            <p:cNvSpPr/>
            <p:nvPr/>
          </p:nvSpPr>
          <p:spPr>
            <a:xfrm>
              <a:off x="7426339" y="30148"/>
              <a:ext cx="1325071" cy="994897"/>
            </a:xfrm>
            <a:prstGeom prst="rect">
              <a:avLst/>
            </a:prstGeom>
            <a:grpFill/>
            <a:ln>
              <a:prstDash val="sysDot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7150" tIns="57150" rIns="57150" bIns="57150" spcCol="1270" anchor="ctr"/>
            <a:lstStyle/>
            <a:p>
              <a:pPr algn="ctr" defTabSz="6667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500" b="1" dirty="0">
                <a:solidFill>
                  <a:schemeClr val="tx1"/>
                </a:solidFill>
                <a:latin typeface="Arial Black" pitchFamily="34" charset="0"/>
              </a:endParaRPr>
            </a:p>
            <a:p>
              <a:pPr algn="ctr" defTabSz="6667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000" b="1" dirty="0">
                  <a:solidFill>
                    <a:schemeClr val="tx1"/>
                  </a:solidFill>
                  <a:latin typeface="Arial Black" pitchFamily="34" charset="0"/>
                </a:rPr>
                <a:t>Н</a:t>
              </a:r>
              <a:r>
                <a:rPr lang="ru-RU" sz="3000" b="1" baseline="-25000" dirty="0">
                  <a:solidFill>
                    <a:schemeClr val="tx1"/>
                  </a:solidFill>
                  <a:latin typeface="Arial Black" pitchFamily="34" charset="0"/>
                </a:rPr>
                <a:t>2</a:t>
              </a:r>
              <a:r>
                <a:rPr lang="ru-RU" sz="3000" b="1" dirty="0">
                  <a:solidFill>
                    <a:schemeClr val="tx1"/>
                  </a:solidFill>
                  <a:latin typeface="Arial Black" pitchFamily="34" charset="0"/>
                </a:rPr>
                <a:t>↑</a:t>
              </a:r>
            </a:p>
            <a:p>
              <a:pPr algn="ctr" defTabSz="6667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500" dirty="0"/>
            </a:p>
          </p:txBody>
        </p:sp>
      </p:grp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1500188" y="3857625"/>
            <a:ext cx="561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+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1928813" y="3857625"/>
            <a:ext cx="164820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 smtClean="0">
                <a:latin typeface="Bodoni MT Black" pitchFamily="18" charset="0"/>
              </a:rPr>
              <a:t>2HC</a:t>
            </a:r>
            <a:r>
              <a:rPr lang="en-US" sz="4400" b="1" dirty="0">
                <a:latin typeface="Bodoni MT Black" pitchFamily="18" charset="0"/>
              </a:rPr>
              <a:t>l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3571875" y="3857625"/>
            <a:ext cx="561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=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4071938" y="3857625"/>
            <a:ext cx="17843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ZnCl</a:t>
            </a:r>
            <a:r>
              <a:rPr lang="en-US" sz="4400" b="1" baseline="-25000" dirty="0">
                <a:latin typeface="Bodoni MT Black" pitchFamily="18" charset="0"/>
              </a:rPr>
              <a:t>2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42938" y="3857625"/>
            <a:ext cx="9493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Zn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5715000" y="3857625"/>
            <a:ext cx="5619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+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6143625" y="3857625"/>
            <a:ext cx="1219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 smtClean="0">
                <a:latin typeface="Bodoni MT Black" pitchFamily="18" charset="0"/>
              </a:rPr>
              <a:t>H</a:t>
            </a:r>
            <a:r>
              <a:rPr lang="en-US" sz="4400" b="1" baseline="-25000" dirty="0" smtClean="0">
                <a:latin typeface="Bodoni MT Black" pitchFamily="18" charset="0"/>
              </a:rPr>
              <a:t>2</a:t>
            </a:r>
            <a:r>
              <a:rPr lang="en-US" sz="4400" b="1" dirty="0">
                <a:latin typeface="Bodoni MT Black" pitchFamily="18" charset="0"/>
              </a:rPr>
              <a:t>↑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642938" y="4786313"/>
            <a:ext cx="15033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latin typeface="Bodoni MT Black" pitchFamily="18" charset="0"/>
              </a:rPr>
              <a:t>Cu +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2071688" y="4786313"/>
            <a:ext cx="127791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 err="1" smtClean="0">
                <a:latin typeface="Bodoni MT Black" pitchFamily="18" charset="0"/>
              </a:rPr>
              <a:t>HCl</a:t>
            </a:r>
            <a:endParaRPr lang="ru-RU" sz="4400" b="1" dirty="0">
              <a:latin typeface="Bodoni MT Black" pitchFamily="18" charset="0"/>
            </a:endParaRP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3429000" y="4286250"/>
            <a:ext cx="5572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sz="4400" b="1">
                <a:latin typeface="Arial Black" pitchFamily="34" charset="0"/>
              </a:rPr>
              <a:t>≠</a:t>
            </a:r>
            <a:endParaRPr lang="ru-RU" sz="4400" b="1">
              <a:latin typeface="Arial Blac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>
                <a:spLocks noChangeArrowheads="1"/>
              </p:cNvSpPr>
              <p:nvPr/>
            </p:nvSpPr>
            <p:spPr bwMode="auto">
              <a:xfrm>
                <a:off x="285750" y="3357563"/>
                <a:ext cx="85725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2400" b="1" dirty="0" smtClean="0"/>
                  <a:t>HNO</a:t>
                </a:r>
                <a:r>
                  <a:rPr lang="en-US" sz="2400" b="1" baseline="-25000" dirty="0" smtClean="0"/>
                  <a:t>3</a:t>
                </a:r>
                <a:r>
                  <a:rPr lang="ru-RU" sz="2400" b="1" baseline="-25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sz="2400" b="1" i="1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400" b="1" dirty="0"/>
                  <a:t>SO</a:t>
                </a:r>
                <a:r>
                  <a:rPr lang="en-US" sz="2400" b="1" baseline="-25000" dirty="0"/>
                  <a:t>4</a:t>
                </a:r>
                <a:r>
                  <a:rPr lang="ru-RU" sz="2400" b="1" baseline="-25000" dirty="0"/>
                  <a:t> </a:t>
                </a:r>
                <a:r>
                  <a:rPr lang="ru-RU" sz="2400" b="1" baseline="-25000" dirty="0" err="1" smtClean="0"/>
                  <a:t>конц</a:t>
                </a:r>
                <a:r>
                  <a:rPr lang="ru-RU" sz="2400" b="1" baseline="-25000" dirty="0" smtClean="0"/>
                  <a:t> </a:t>
                </a:r>
                <a:r>
                  <a:rPr lang="ru-RU" sz="2400" b="1" dirty="0" smtClean="0"/>
                  <a:t> </a:t>
                </a:r>
                <a:r>
                  <a:rPr lang="ru-RU" sz="2400" b="1" dirty="0" smtClean="0">
                    <a:solidFill>
                      <a:srgbClr val="FF0000"/>
                    </a:solidFill>
                  </a:rPr>
                  <a:t>особо</a:t>
                </a:r>
                <a:r>
                  <a:rPr lang="ru-RU" sz="2400" b="1" dirty="0" smtClean="0"/>
                  <a:t> реагируют с </a:t>
                </a:r>
                <a:r>
                  <a:rPr lang="ru-RU" sz="2400" b="1" dirty="0" err="1" smtClean="0"/>
                  <a:t>Ме</a:t>
                </a:r>
                <a:endParaRPr lang="ru-RU" sz="2400" b="1" dirty="0">
                  <a:solidFill>
                    <a:srgbClr val="FF0000"/>
                  </a:solidFill>
                  <a:latin typeface="Bodoni MT Black" pitchFamily="18" charset="0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750" y="3357563"/>
                <a:ext cx="857250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38" t="-11842" b="-2763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7215188" y="4000500"/>
            <a:ext cx="19748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(реакция </a:t>
            </a:r>
          </a:p>
          <a:p>
            <a:pPr eaLnBrk="1" hangingPunct="1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замещения)</a:t>
            </a:r>
          </a:p>
        </p:txBody>
      </p:sp>
    </p:spTree>
    <p:extLst>
      <p:ext uri="{BB962C8B-B14F-4D97-AF65-F5344CB8AC3E}">
        <p14:creationId xmlns:p14="http://schemas.microsoft.com/office/powerpoint/2010/main" val="272421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63" grpId="0"/>
      <p:bldP spid="64" grpId="0"/>
      <p:bldP spid="65" grpId="0"/>
      <p:bldP spid="66" grpId="0"/>
      <p:bldP spid="68" grpId="0"/>
      <p:bldP spid="69" grpId="0"/>
      <p:bldP spid="71" grpId="0"/>
      <p:bldP spid="72" grpId="0"/>
      <p:bldP spid="74" grpId="0"/>
      <p:bldP spid="75" grpId="0"/>
      <p:bldP spid="42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324528" cy="1512168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Взаимодействие с основными оксидами</a:t>
            </a:r>
            <a:endParaRPr lang="ru-RU" sz="33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86000" y="6143625"/>
            <a:ext cx="4857750" cy="4349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7F7F7F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2" name="Нижний колонтитул 5"/>
          <p:cNvSpPr txBox="1">
            <a:spLocks/>
          </p:cNvSpPr>
          <p:nvPr/>
        </p:nvSpPr>
        <p:spPr>
          <a:xfrm>
            <a:off x="1357313" y="3429000"/>
            <a:ext cx="4857750" cy="4349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34" name="Схема 33"/>
          <p:cNvGraphicFramePr/>
          <p:nvPr>
            <p:extLst>
              <p:ext uri="{D42A27DB-BD31-4B8C-83A1-F6EECF244321}">
                <p14:modId xmlns:p14="http://schemas.microsoft.com/office/powerpoint/2010/main" val="801750390"/>
              </p:ext>
            </p:extLst>
          </p:nvPr>
        </p:nvGraphicFramePr>
        <p:xfrm>
          <a:off x="107504" y="1772816"/>
          <a:ext cx="8965089" cy="1013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223" name="Группа 34"/>
          <p:cNvGrpSpPr>
            <a:grpSpLocks/>
          </p:cNvGrpSpPr>
          <p:nvPr/>
        </p:nvGrpSpPr>
        <p:grpSpPr bwMode="auto">
          <a:xfrm>
            <a:off x="7000875" y="2071688"/>
            <a:ext cx="282575" cy="285750"/>
            <a:chOff x="1931659" y="285751"/>
            <a:chExt cx="282919" cy="285752"/>
          </a:xfrm>
        </p:grpSpPr>
        <p:sp>
          <p:nvSpPr>
            <p:cNvPr id="36" name="Плюс 35"/>
            <p:cNvSpPr/>
            <p:nvPr/>
          </p:nvSpPr>
          <p:spPr>
            <a:xfrm>
              <a:off x="1931659" y="285751"/>
              <a:ext cx="282919" cy="285752"/>
            </a:xfrm>
            <a:prstGeom prst="mathPlus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Плюс 4"/>
            <p:cNvSpPr/>
            <p:nvPr/>
          </p:nvSpPr>
          <p:spPr>
            <a:xfrm>
              <a:off x="1931659" y="342901"/>
              <a:ext cx="198680" cy="1714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33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/>
            </a:p>
          </p:txBody>
        </p:sp>
      </p:grp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2928938" y="4929188"/>
            <a:ext cx="3698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>
                <a:latin typeface="Bodoni MT Black" pitchFamily="18" charset="0"/>
              </a:rPr>
              <a:t> </a:t>
            </a:r>
            <a:endParaRPr lang="ru-RU" sz="4400" b="1">
              <a:latin typeface="Bodoni MT Black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85750" y="4143374"/>
            <a:ext cx="38155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2800" b="1" i="1" dirty="0" smtClean="0">
              <a:latin typeface="Bodoni MT Black" pitchFamily="18" charset="0"/>
            </a:endParaRPr>
          </a:p>
          <a:p>
            <a:pPr eaLnBrk="1" hangingPunct="1"/>
            <a:r>
              <a:rPr lang="ru-RU" sz="2800" b="1" i="1" dirty="0" smtClean="0">
                <a:latin typeface="Bodoni MT Black" pitchFamily="18" charset="0"/>
              </a:rPr>
              <a:t>Допишите </a:t>
            </a:r>
            <a:r>
              <a:rPr lang="ru-RU" sz="2800" b="1" i="1" dirty="0">
                <a:latin typeface="Bodoni MT Black" pitchFamily="18" charset="0"/>
              </a:rPr>
              <a:t>уравнения: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85750" y="4643438"/>
            <a:ext cx="471487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4000" b="1" dirty="0" smtClean="0">
              <a:solidFill>
                <a:srgbClr val="000000"/>
              </a:solidFill>
              <a:latin typeface="Bodoni MT Black" pitchFamily="18" charset="0"/>
              <a:cs typeface="Times New Roman" pitchFamily="18" charset="0"/>
            </a:endParaRPr>
          </a:p>
          <a:p>
            <a:r>
              <a:rPr lang="en-US" sz="4000" b="1" dirty="0" err="1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HCl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+ Fe</a:t>
            </a:r>
            <a:r>
              <a:rPr lang="en-US" sz="4000" b="1" baseline="-25000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O</a:t>
            </a:r>
            <a:r>
              <a:rPr lang="en-US" sz="4000" b="1" baseline="-25000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3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→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err="1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HCl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+ </a:t>
            </a:r>
            <a:r>
              <a:rPr lang="ru-RU" sz="4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СаО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→</a:t>
            </a:r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85750" y="3357563"/>
            <a:ext cx="3926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4000" b="1" u="sng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Cu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O</a:t>
            </a: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+</a:t>
            </a: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u="sng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H</a:t>
            </a:r>
            <a:r>
              <a:rPr lang="ru-RU" sz="4000" b="1" u="sng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SO</a:t>
            </a:r>
            <a:r>
              <a:rPr lang="en-US" sz="4000" b="1" baseline="-25000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4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=</a:t>
            </a:r>
            <a:endParaRPr lang="en-US" sz="4000" b="1" dirty="0">
              <a:solidFill>
                <a:srgbClr val="000000"/>
              </a:solidFill>
              <a:latin typeface="Bodoni MT Black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857625" y="3328194"/>
            <a:ext cx="40719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CuSO</a:t>
            </a:r>
            <a:r>
              <a:rPr lang="en-US" sz="4000" b="1" baseline="-25000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4</a:t>
            </a:r>
            <a:r>
              <a:rPr lang="en-US" sz="4000" b="1" dirty="0" smtClean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+ H</a:t>
            </a:r>
            <a:r>
              <a:rPr lang="en-US" sz="4000" b="1" baseline="-25000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2</a:t>
            </a:r>
            <a:r>
              <a:rPr lang="en-US" sz="4000" b="1" dirty="0">
                <a:solidFill>
                  <a:srgbClr val="000000"/>
                </a:solidFill>
                <a:latin typeface="Bodoni MT Black" pitchFamily="18" charset="0"/>
                <a:cs typeface="Times New Roman" pitchFamily="18" charset="0"/>
              </a:rPr>
              <a:t>O 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215188" y="3357563"/>
            <a:ext cx="202485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реакция </a:t>
            </a:r>
            <a:endParaRPr lang="en-US" sz="29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     обмена</a:t>
            </a:r>
            <a:r>
              <a:rPr lang="en-US" sz="29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 flipH="1" flipV="1">
            <a:off x="465138" y="4035425"/>
            <a:ext cx="21431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2072482" y="4035424"/>
            <a:ext cx="214312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4" idx="0"/>
          </p:cNvCxnSpPr>
          <p:nvPr/>
        </p:nvCxnSpPr>
        <p:spPr>
          <a:xfrm>
            <a:off x="537029" y="4143374"/>
            <a:ext cx="16565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06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P spid="14" grpId="0"/>
      <p:bldP spid="15" grpId="0"/>
      <p:bldP spid="16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620688"/>
            <a:ext cx="8812755" cy="796950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Взаимодействие с основаниями</a:t>
            </a:r>
            <a:endParaRPr lang="ru-RU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50387235"/>
              </p:ext>
            </p:extLst>
          </p:nvPr>
        </p:nvGraphicFramePr>
        <p:xfrm>
          <a:off x="0" y="2000240"/>
          <a:ext cx="9144000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1959" y="4536281"/>
            <a:ext cx="3494337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(реакция обмена</a:t>
            </a:r>
            <a:r>
              <a:rPr lang="en-US" sz="29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нейтрализации)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393700" y="4535488"/>
            <a:ext cx="214313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1893887" y="4535488"/>
            <a:ext cx="214313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0063" y="4643438"/>
            <a:ext cx="1500187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42875" y="4786313"/>
            <a:ext cx="3913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i="1" dirty="0">
                <a:latin typeface="Bodoni MT Black" pitchFamily="18" charset="0"/>
              </a:rPr>
              <a:t>Допишите </a:t>
            </a:r>
            <a:r>
              <a:rPr lang="ru-RU" sz="2800" b="1" i="1" dirty="0" smtClean="0">
                <a:latin typeface="Bodoni MT Black" pitchFamily="18" charset="0"/>
              </a:rPr>
              <a:t>уравнение</a:t>
            </a:r>
            <a:r>
              <a:rPr lang="en-US" sz="2800" b="1" i="1" dirty="0" smtClean="0">
                <a:latin typeface="Bodoni MT Black" pitchFamily="18" charset="0"/>
              </a:rPr>
              <a:t> </a:t>
            </a:r>
            <a:r>
              <a:rPr lang="ru-RU" sz="2800" b="1" i="1" dirty="0" smtClean="0">
                <a:latin typeface="Bodoni MT Black" pitchFamily="18" charset="0"/>
              </a:rPr>
              <a:t>:</a:t>
            </a:r>
            <a:endParaRPr lang="ru-RU" sz="2800" b="1" i="1" dirty="0">
              <a:latin typeface="Bodoni MT Black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>
                <a:spLocks noChangeArrowheads="1"/>
              </p:cNvSpPr>
              <p:nvPr/>
            </p:nvSpPr>
            <p:spPr bwMode="auto">
              <a:xfrm>
                <a:off x="214312" y="5287963"/>
                <a:ext cx="4357687" cy="1077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200" b="1" dirty="0" smtClean="0">
                    <a:latin typeface="Times New Roman" pitchFamily="18" charset="0"/>
                    <a:cs typeface="Times New Roman" pitchFamily="18" charset="0"/>
                  </a:rPr>
                  <a:t>HNO</a:t>
                </a:r>
                <a:r>
                  <a:rPr lang="en-US" sz="3200" b="1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3200" b="1" dirty="0" smtClean="0">
                    <a:latin typeface="Times New Roman" pitchFamily="18" charset="0"/>
                    <a:cs typeface="Times New Roman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  <m:t>𝑭𝒆</m:t>
                        </m:r>
                        <m: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  <m:t>𝑶𝑯</m:t>
                        </m:r>
                        <m: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e>
                      <m:sub>
                        <m:r>
                          <a:rPr lang="en-US" sz="3200" b="1" i="1" smtClean="0"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3200" b="1" dirty="0" smtClean="0">
                    <a:latin typeface="Times New Roman" pitchFamily="18" charset="0"/>
                    <a:cs typeface="Times New Roman" pitchFamily="18" charset="0"/>
                  </a:rPr>
                  <a:t>→</a:t>
                </a:r>
                <a:endParaRPr lang="en-US" sz="32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eaLnBrk="1" hangingPunct="1"/>
                <a:endParaRPr lang="ru-RU" sz="3200" b="1" dirty="0">
                  <a:latin typeface="Bodoni MT Black" pitchFamily="18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4312" y="5287963"/>
                <a:ext cx="4357687" cy="1077218"/>
              </a:xfrm>
              <a:prstGeom prst="rect">
                <a:avLst/>
              </a:prstGeom>
              <a:blipFill rotWithShape="1">
                <a:blip r:embed="rId7"/>
                <a:stretch>
                  <a:fillRect l="-3497" t="-79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3" name="TextBox 25"/>
          <p:cNvSpPr txBox="1">
            <a:spLocks noChangeArrowheads="1"/>
          </p:cNvSpPr>
          <p:nvPr/>
        </p:nvSpPr>
        <p:spPr bwMode="auto">
          <a:xfrm>
            <a:off x="1643063" y="6357938"/>
            <a:ext cx="1841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4400" b="1">
              <a:latin typeface="Bodoni MT Black" pitchFamily="18" charset="0"/>
            </a:endParaRPr>
          </a:p>
        </p:txBody>
      </p:sp>
      <p:sp>
        <p:nvSpPr>
          <p:cNvPr id="10254" name="TextBox 26"/>
          <p:cNvSpPr txBox="1">
            <a:spLocks noChangeArrowheads="1"/>
          </p:cNvSpPr>
          <p:nvPr/>
        </p:nvSpPr>
        <p:spPr bwMode="auto">
          <a:xfrm>
            <a:off x="785813" y="6286500"/>
            <a:ext cx="1841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4400" b="1">
              <a:latin typeface="Bodoni MT Black" pitchFamily="18" charset="0"/>
            </a:endParaRP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214313" y="3857625"/>
            <a:ext cx="3603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b="1" u="sng" dirty="0" smtClean="0">
                <a:latin typeface="Bodoni MT Black" pitchFamily="18" charset="0"/>
                <a:cs typeface="Times New Roman" pitchFamily="18" charset="0"/>
              </a:rPr>
              <a:t>H</a:t>
            </a:r>
            <a:r>
              <a:rPr lang="en-US" sz="4000" b="1" dirty="0" smtClean="0">
                <a:latin typeface="Bodoni MT Black" pitchFamily="18" charset="0"/>
                <a:cs typeface="Times New Roman" pitchFamily="18" charset="0"/>
              </a:rPr>
              <a:t>Cl+</a:t>
            </a:r>
            <a:r>
              <a:rPr lang="en-US" sz="4000" b="1" u="sng" dirty="0" smtClean="0">
                <a:latin typeface="Bodoni MT Black" pitchFamily="18" charset="0"/>
                <a:cs typeface="Times New Roman" pitchFamily="18" charset="0"/>
              </a:rPr>
              <a:t>Na</a:t>
            </a:r>
            <a:r>
              <a:rPr lang="en-US" sz="4000" b="1" dirty="0" smtClean="0">
                <a:latin typeface="Bodoni MT Black" pitchFamily="18" charset="0"/>
                <a:cs typeface="Times New Roman" pitchFamily="18" charset="0"/>
              </a:rPr>
              <a:t>OH </a:t>
            </a:r>
            <a:r>
              <a:rPr lang="ru-RU" sz="4000" b="1" dirty="0" smtClean="0">
                <a:latin typeface="Bodoni MT Black" pitchFamily="18" charset="0"/>
                <a:cs typeface="Times New Roman" pitchFamily="18" charset="0"/>
                <a:sym typeface="Wingdings" pitchFamily="2" charset="2"/>
              </a:rPr>
              <a:t>=</a:t>
            </a:r>
            <a:r>
              <a:rPr lang="en-US" sz="4000" b="1" dirty="0" smtClean="0">
                <a:latin typeface="Bodoni MT Black" pitchFamily="18" charset="0"/>
                <a:cs typeface="Times New Roman" pitchFamily="18" charset="0"/>
              </a:rPr>
              <a:t> 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3817939" y="3857625"/>
            <a:ext cx="34903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Bodoni MT Black" pitchFamily="18" charset="0"/>
                <a:cs typeface="Times New Roman" pitchFamily="18" charset="0"/>
              </a:rPr>
              <a:t>NaCl</a:t>
            </a:r>
            <a:r>
              <a:rPr lang="en-US" sz="4000" b="1" dirty="0" smtClean="0">
                <a:latin typeface="Bodoni MT Black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="1" dirty="0">
                <a:latin typeface="Bodoni MT Black" pitchFamily="18" charset="0"/>
                <a:cs typeface="Times New Roman" pitchFamily="18" charset="0"/>
                <a:sym typeface="Wingdings" pitchFamily="2" charset="2"/>
              </a:rPr>
              <a:t>+ H</a:t>
            </a:r>
            <a:r>
              <a:rPr lang="en-US" sz="4000" b="1" baseline="-30000" dirty="0">
                <a:latin typeface="Bodoni MT Black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b="1" dirty="0">
                <a:latin typeface="Bodoni MT Black" pitchFamily="18" charset="0"/>
                <a:cs typeface="Times New Roman" pitchFamily="18" charset="0"/>
                <a:sym typeface="Wingdings" pitchFamily="2" charset="2"/>
              </a:rPr>
              <a:t>O</a:t>
            </a:r>
            <a:endParaRPr lang="ru-RU" sz="4000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067" y="4807744"/>
            <a:ext cx="1763688" cy="16461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35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3" grpId="0"/>
      <p:bldP spid="23" grpId="0"/>
      <p:bldP spid="24" grpId="0"/>
      <p:bldP spid="31" grpId="0"/>
      <p:bldP spid="34" grpId="0"/>
    </p:bldLst>
  </p:timing>
</p:sld>
</file>

<file path=ppt/theme/theme1.xml><?xml version="1.0" encoding="utf-8"?>
<a:theme xmlns:a="http://schemas.openxmlformats.org/drawingml/2006/main" name="74,75 хим св-ва кисло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74,75 хим св-ва кислот</Template>
  <TotalTime>552</TotalTime>
  <Words>455</Words>
  <Application>Microsoft Office PowerPoint</Application>
  <PresentationFormat>Экран (4:3)</PresentationFormat>
  <Paragraphs>175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74,75 хим св-ва кислот</vt:lpstr>
      <vt:lpstr>Химические свойства кислот с точки зрения ТЭД</vt:lpstr>
      <vt:lpstr>Презентация PowerPoint</vt:lpstr>
      <vt:lpstr>Выбери:</vt:lpstr>
      <vt:lpstr>Цели:</vt:lpstr>
      <vt:lpstr>Презентация PowerPoint</vt:lpstr>
      <vt:lpstr>Действие на индикаторы</vt:lpstr>
      <vt:lpstr>Взаимодействие с металлами</vt:lpstr>
      <vt:lpstr>  Взаимодействие с основными оксидами</vt:lpstr>
      <vt:lpstr>Взаимодействие с основаниями</vt:lpstr>
      <vt:lpstr>Взаимодействие с солями</vt:lpstr>
      <vt:lpstr>С какими из перечисленных соединений будет взаимодействовать раствор серной кислоты?</vt:lpstr>
      <vt:lpstr>ДОМАШНЕЕ 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Кислоты, их классификация и свойства</dc:title>
  <dc:creator>Елена Станиславовна</dc:creator>
  <dc:description>http://aida.ucoz.ru</dc:description>
  <cp:lastModifiedBy>Елена Станиславовна</cp:lastModifiedBy>
  <cp:revision>16</cp:revision>
  <dcterms:created xsi:type="dcterms:W3CDTF">2012-03-17T20:21:04Z</dcterms:created>
  <dcterms:modified xsi:type="dcterms:W3CDTF">2012-03-27T21:30:16Z</dcterms:modified>
</cp:coreProperties>
</file>